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58" r:id="rId9"/>
    <p:sldId id="283" r:id="rId10"/>
    <p:sldId id="259" r:id="rId11"/>
    <p:sldId id="264" r:id="rId12"/>
    <p:sldId id="272" r:id="rId13"/>
    <p:sldId id="275" r:id="rId14"/>
    <p:sldId id="276" r:id="rId15"/>
    <p:sldId id="282" r:id="rId16"/>
    <p:sldId id="273" r:id="rId17"/>
    <p:sldId id="277" r:id="rId18"/>
    <p:sldId id="278" r:id="rId19"/>
    <p:sldId id="261" r:id="rId20"/>
    <p:sldId id="284" r:id="rId21"/>
    <p:sldId id="279" r:id="rId22"/>
    <p:sldId id="262" r:id="rId23"/>
    <p:sldId id="260" r:id="rId24"/>
    <p:sldId id="274" r:id="rId25"/>
    <p:sldId id="280" r:id="rId26"/>
    <p:sldId id="263" r:id="rId27"/>
    <p:sldId id="281" r:id="rId28"/>
    <p:sldId id="2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6FB41-B88D-FA4B-AB97-60E31103D3FE}" v="499" dt="2023-06-22T17:24:51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78"/>
    <p:restoredTop sz="96327"/>
  </p:normalViewPr>
  <p:slideViewPr>
    <p:cSldViewPr snapToGrid="0">
      <p:cViewPr varScale="1">
        <p:scale>
          <a:sx n="153" d="100"/>
          <a:sy n="153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sberg, Debbie" userId="b405c70c-2c7d-4c07-8c0e-cd3c1bd58845" providerId="ADAL" clId="{2386FB41-B88D-FA4B-AB97-60E31103D3FE}"/>
    <pc:docChg chg="undo redo custSel addSld delSld modSld sldOrd">
      <pc:chgData name="Ginsberg, Debbie" userId="b405c70c-2c7d-4c07-8c0e-cd3c1bd58845" providerId="ADAL" clId="{2386FB41-B88D-FA4B-AB97-60E31103D3FE}" dt="2023-06-22T17:25:25.138" v="3132" actId="20577"/>
      <pc:docMkLst>
        <pc:docMk/>
      </pc:docMkLst>
      <pc:sldChg chg="modSp mod">
        <pc:chgData name="Ginsberg, Debbie" userId="b405c70c-2c7d-4c07-8c0e-cd3c1bd58845" providerId="ADAL" clId="{2386FB41-B88D-FA4B-AB97-60E31103D3FE}" dt="2023-06-14T18:25:55.391" v="2924" actId="27636"/>
        <pc:sldMkLst>
          <pc:docMk/>
          <pc:sldMk cId="3229604670" sldId="256"/>
        </pc:sldMkLst>
        <pc:spChg chg="mod">
          <ac:chgData name="Ginsberg, Debbie" userId="b405c70c-2c7d-4c07-8c0e-cd3c1bd58845" providerId="ADAL" clId="{2386FB41-B88D-FA4B-AB97-60E31103D3FE}" dt="2023-06-14T18:25:55.391" v="2924" actId="27636"/>
          <ac:spMkLst>
            <pc:docMk/>
            <pc:sldMk cId="3229604670" sldId="256"/>
            <ac:spMk id="3" creationId="{A3ABB92F-9BAF-1B21-5CAD-DB8E89F1C0F2}"/>
          </ac:spMkLst>
        </pc:spChg>
      </pc:sldChg>
      <pc:sldChg chg="addSp delSp modSp new mod setBg setClrOvrMap">
        <pc:chgData name="Ginsberg, Debbie" userId="b405c70c-2c7d-4c07-8c0e-cd3c1bd58845" providerId="ADAL" clId="{2386FB41-B88D-FA4B-AB97-60E31103D3FE}" dt="2023-06-08T20:28:48.985" v="645" actId="26606"/>
        <pc:sldMkLst>
          <pc:docMk/>
          <pc:sldMk cId="4215963513" sldId="257"/>
        </pc:sldMkLst>
        <pc:spChg chg="mod">
          <ac:chgData name="Ginsberg, Debbie" userId="b405c70c-2c7d-4c07-8c0e-cd3c1bd58845" providerId="ADAL" clId="{2386FB41-B88D-FA4B-AB97-60E31103D3FE}" dt="2023-06-08T20:28:48.985" v="645" actId="26606"/>
          <ac:spMkLst>
            <pc:docMk/>
            <pc:sldMk cId="4215963513" sldId="257"/>
            <ac:spMk id="2" creationId="{AA4ED7F0-ABFD-EE37-39E8-830B17380C5F}"/>
          </ac:spMkLst>
        </pc:spChg>
        <pc:spChg chg="del">
          <ac:chgData name="Ginsberg, Debbie" userId="b405c70c-2c7d-4c07-8c0e-cd3c1bd58845" providerId="ADAL" clId="{2386FB41-B88D-FA4B-AB97-60E31103D3FE}" dt="2023-06-08T20:28:48.985" v="645" actId="26606"/>
          <ac:spMkLst>
            <pc:docMk/>
            <pc:sldMk cId="4215963513" sldId="257"/>
            <ac:spMk id="3" creationId="{B1B7028C-9DAF-5108-8E25-55D5E546834C}"/>
          </ac:spMkLst>
        </pc:spChg>
        <pc:spChg chg="add">
          <ac:chgData name="Ginsberg, Debbie" userId="b405c70c-2c7d-4c07-8c0e-cd3c1bd58845" providerId="ADAL" clId="{2386FB41-B88D-FA4B-AB97-60E31103D3FE}" dt="2023-06-08T20:28:48.985" v="645" actId="26606"/>
          <ac:spMkLst>
            <pc:docMk/>
            <pc:sldMk cId="4215963513" sldId="257"/>
            <ac:spMk id="9" creationId="{39E3965E-AC41-4711-9D10-E25ABB132D86}"/>
          </ac:spMkLst>
        </pc:spChg>
        <pc:spChg chg="add">
          <ac:chgData name="Ginsberg, Debbie" userId="b405c70c-2c7d-4c07-8c0e-cd3c1bd58845" providerId="ADAL" clId="{2386FB41-B88D-FA4B-AB97-60E31103D3FE}" dt="2023-06-08T20:28:48.985" v="645" actId="26606"/>
          <ac:spMkLst>
            <pc:docMk/>
            <pc:sldMk cId="4215963513" sldId="257"/>
            <ac:spMk id="13" creationId="{F1314C34-F582-4EEF-86CE-F88761E52434}"/>
          </ac:spMkLst>
        </pc:spChg>
        <pc:spChg chg="add">
          <ac:chgData name="Ginsberg, Debbie" userId="b405c70c-2c7d-4c07-8c0e-cd3c1bd58845" providerId="ADAL" clId="{2386FB41-B88D-FA4B-AB97-60E31103D3FE}" dt="2023-06-08T20:28:48.985" v="645" actId="26606"/>
          <ac:spMkLst>
            <pc:docMk/>
            <pc:sldMk cId="4215963513" sldId="257"/>
            <ac:spMk id="15" creationId="{7319A1DD-F557-4EC6-8A8C-F7617B4CD678}"/>
          </ac:spMkLst>
        </pc:spChg>
        <pc:spChg chg="add">
          <ac:chgData name="Ginsberg, Debbie" userId="b405c70c-2c7d-4c07-8c0e-cd3c1bd58845" providerId="ADAL" clId="{2386FB41-B88D-FA4B-AB97-60E31103D3FE}" dt="2023-06-08T20:28:48.985" v="645" actId="26606"/>
          <ac:spMkLst>
            <pc:docMk/>
            <pc:sldMk cId="4215963513" sldId="257"/>
            <ac:spMk id="19" creationId="{C390A367-0330-4E03-9D5F-40308A7975C8}"/>
          </ac:spMkLst>
        </pc:spChg>
        <pc:picChg chg="add">
          <ac:chgData name="Ginsberg, Debbie" userId="b405c70c-2c7d-4c07-8c0e-cd3c1bd58845" providerId="ADAL" clId="{2386FB41-B88D-FA4B-AB97-60E31103D3FE}" dt="2023-06-08T20:28:48.985" v="645" actId="26606"/>
          <ac:picMkLst>
            <pc:docMk/>
            <pc:sldMk cId="4215963513" sldId="257"/>
            <ac:picMk id="5" creationId="{977F4029-0A8D-0FFB-6A0C-6E777232C383}"/>
          </ac:picMkLst>
        </pc:picChg>
        <pc:cxnChg chg="add">
          <ac:chgData name="Ginsberg, Debbie" userId="b405c70c-2c7d-4c07-8c0e-cd3c1bd58845" providerId="ADAL" clId="{2386FB41-B88D-FA4B-AB97-60E31103D3FE}" dt="2023-06-08T20:28:48.985" v="645" actId="26606"/>
          <ac:cxnSpMkLst>
            <pc:docMk/>
            <pc:sldMk cId="4215963513" sldId="257"/>
            <ac:cxnSpMk id="11" creationId="{1F5DC8C3-BA5F-4EED-BB9A-A14272BD82A1}"/>
          </ac:cxnSpMkLst>
        </pc:cxnChg>
        <pc:cxnChg chg="add">
          <ac:chgData name="Ginsberg, Debbie" userId="b405c70c-2c7d-4c07-8c0e-cd3c1bd58845" providerId="ADAL" clId="{2386FB41-B88D-FA4B-AB97-60E31103D3FE}" dt="2023-06-08T20:28:48.985" v="645" actId="26606"/>
          <ac:cxnSpMkLst>
            <pc:docMk/>
            <pc:sldMk cId="4215963513" sldId="257"/>
            <ac:cxnSpMk id="17" creationId="{D28A9C89-B313-458F-9C85-515930A51A93}"/>
          </ac:cxnSpMkLst>
        </pc:cxnChg>
      </pc:sldChg>
      <pc:sldChg chg="addSp delSp modSp new mod setBg">
        <pc:chgData name="Ginsberg, Debbie" userId="b405c70c-2c7d-4c07-8c0e-cd3c1bd58845" providerId="ADAL" clId="{2386FB41-B88D-FA4B-AB97-60E31103D3FE}" dt="2023-06-09T18:13:17.342" v="1844" actId="20577"/>
        <pc:sldMkLst>
          <pc:docMk/>
          <pc:sldMk cId="4270054666" sldId="258"/>
        </pc:sldMkLst>
        <pc:spChg chg="mod">
          <ac:chgData name="Ginsberg, Debbie" userId="b405c70c-2c7d-4c07-8c0e-cd3c1bd58845" providerId="ADAL" clId="{2386FB41-B88D-FA4B-AB97-60E31103D3FE}" dt="2023-06-09T18:02:18.642" v="802" actId="20577"/>
          <ac:spMkLst>
            <pc:docMk/>
            <pc:sldMk cId="4270054666" sldId="258"/>
            <ac:spMk id="2" creationId="{BAF5FFC6-EDEE-E89A-DE08-9DCFF9A02C19}"/>
          </ac:spMkLst>
        </pc:spChg>
        <pc:spChg chg="del mod">
          <ac:chgData name="Ginsberg, Debbie" userId="b405c70c-2c7d-4c07-8c0e-cd3c1bd58845" providerId="ADAL" clId="{2386FB41-B88D-FA4B-AB97-60E31103D3FE}" dt="2023-06-08T20:28:55.473" v="646" actId="26606"/>
          <ac:spMkLst>
            <pc:docMk/>
            <pc:sldMk cId="4270054666" sldId="258"/>
            <ac:spMk id="3" creationId="{271467F7-A4B9-AC33-7849-DEAB42202C30}"/>
          </ac:spMkLst>
        </pc:spChg>
        <pc:spChg chg="add">
          <ac:chgData name="Ginsberg, Debbie" userId="b405c70c-2c7d-4c07-8c0e-cd3c1bd58845" providerId="ADAL" clId="{2386FB41-B88D-FA4B-AB97-60E31103D3FE}" dt="2023-06-08T20:28:55.473" v="646" actId="26606"/>
          <ac:spMkLst>
            <pc:docMk/>
            <pc:sldMk cId="4270054666" sldId="258"/>
            <ac:spMk id="9" creationId="{88F0A37D-2337-4AAF-98B0-7E4E9B98719A}"/>
          </ac:spMkLst>
        </pc:spChg>
        <pc:spChg chg="add">
          <ac:chgData name="Ginsberg, Debbie" userId="b405c70c-2c7d-4c07-8c0e-cd3c1bd58845" providerId="ADAL" clId="{2386FB41-B88D-FA4B-AB97-60E31103D3FE}" dt="2023-06-08T20:28:55.473" v="646" actId="26606"/>
          <ac:spMkLst>
            <pc:docMk/>
            <pc:sldMk cId="4270054666" sldId="258"/>
            <ac:spMk id="13" creationId="{F7234D70-FB65-4E99-985E-64D219674D45}"/>
          </ac:spMkLst>
        </pc:spChg>
        <pc:graphicFrameChg chg="add mod">
          <ac:chgData name="Ginsberg, Debbie" userId="b405c70c-2c7d-4c07-8c0e-cd3c1bd58845" providerId="ADAL" clId="{2386FB41-B88D-FA4B-AB97-60E31103D3FE}" dt="2023-06-09T18:13:17.342" v="1844" actId="20577"/>
          <ac:graphicFrameMkLst>
            <pc:docMk/>
            <pc:sldMk cId="4270054666" sldId="258"/>
            <ac:graphicFrameMk id="5" creationId="{95166E04-B817-7C19-67D8-D0FDD34863F9}"/>
          </ac:graphicFrameMkLst>
        </pc:graphicFrameChg>
        <pc:cxnChg chg="add">
          <ac:chgData name="Ginsberg, Debbie" userId="b405c70c-2c7d-4c07-8c0e-cd3c1bd58845" providerId="ADAL" clId="{2386FB41-B88D-FA4B-AB97-60E31103D3FE}" dt="2023-06-08T20:28:55.473" v="646" actId="26606"/>
          <ac:cxnSpMkLst>
            <pc:docMk/>
            <pc:sldMk cId="4270054666" sldId="258"/>
            <ac:cxnSpMk id="11" creationId="{F15CCCF0-E573-463A-9760-1FDC0B2CFBD7}"/>
          </ac:cxnSpMkLst>
        </pc:cxnChg>
      </pc:sldChg>
      <pc:sldChg chg="addSp modSp new mod setBg">
        <pc:chgData name="Ginsberg, Debbie" userId="b405c70c-2c7d-4c07-8c0e-cd3c1bd58845" providerId="ADAL" clId="{2386FB41-B88D-FA4B-AB97-60E31103D3FE}" dt="2023-06-14T18:23:15.802" v="2842" actId="255"/>
        <pc:sldMkLst>
          <pc:docMk/>
          <pc:sldMk cId="191838154" sldId="259"/>
        </pc:sldMkLst>
        <pc:spChg chg="mod">
          <ac:chgData name="Ginsberg, Debbie" userId="b405c70c-2c7d-4c07-8c0e-cd3c1bd58845" providerId="ADAL" clId="{2386FB41-B88D-FA4B-AB97-60E31103D3FE}" dt="2023-06-08T20:29:01.279" v="647" actId="26606"/>
          <ac:spMkLst>
            <pc:docMk/>
            <pc:sldMk cId="191838154" sldId="259"/>
            <ac:spMk id="2" creationId="{90A47B48-C623-6462-9452-4C971A4D0B2E}"/>
          </ac:spMkLst>
        </pc:spChg>
        <pc:spChg chg="mod">
          <ac:chgData name="Ginsberg, Debbie" userId="b405c70c-2c7d-4c07-8c0e-cd3c1bd58845" providerId="ADAL" clId="{2386FB41-B88D-FA4B-AB97-60E31103D3FE}" dt="2023-06-14T18:23:15.802" v="2842" actId="255"/>
          <ac:spMkLst>
            <pc:docMk/>
            <pc:sldMk cId="191838154" sldId="259"/>
            <ac:spMk id="3" creationId="{D88D0F6E-D3D0-9EBC-D2CF-7CC5CA4F7DA3}"/>
          </ac:spMkLst>
        </pc:spChg>
        <pc:spChg chg="add">
          <ac:chgData name="Ginsberg, Debbie" userId="b405c70c-2c7d-4c07-8c0e-cd3c1bd58845" providerId="ADAL" clId="{2386FB41-B88D-FA4B-AB97-60E31103D3FE}" dt="2023-06-08T20:29:01.279" v="647" actId="26606"/>
          <ac:spMkLst>
            <pc:docMk/>
            <pc:sldMk cId="191838154" sldId="259"/>
            <ac:spMk id="9" creationId="{67B74F2B-9534-4540-96B0-5C8E958B940F}"/>
          </ac:spMkLst>
        </pc:spChg>
        <pc:spChg chg="add">
          <ac:chgData name="Ginsberg, Debbie" userId="b405c70c-2c7d-4c07-8c0e-cd3c1bd58845" providerId="ADAL" clId="{2386FB41-B88D-FA4B-AB97-60E31103D3FE}" dt="2023-06-08T20:29:01.279" v="647" actId="26606"/>
          <ac:spMkLst>
            <pc:docMk/>
            <pc:sldMk cId="191838154" sldId="259"/>
            <ac:spMk id="13" creationId="{C1B60310-C5C3-46A0-A452-2A0B008434DA}"/>
          </ac:spMkLst>
        </pc:spChg>
        <pc:picChg chg="add">
          <ac:chgData name="Ginsberg, Debbie" userId="b405c70c-2c7d-4c07-8c0e-cd3c1bd58845" providerId="ADAL" clId="{2386FB41-B88D-FA4B-AB97-60E31103D3FE}" dt="2023-06-08T20:29:01.279" v="647" actId="26606"/>
          <ac:picMkLst>
            <pc:docMk/>
            <pc:sldMk cId="191838154" sldId="259"/>
            <ac:picMk id="5" creationId="{8023DD74-052A-588F-EDB5-0A6D2B8F15C1}"/>
          </ac:picMkLst>
        </pc:picChg>
        <pc:cxnChg chg="add">
          <ac:chgData name="Ginsberg, Debbie" userId="b405c70c-2c7d-4c07-8c0e-cd3c1bd58845" providerId="ADAL" clId="{2386FB41-B88D-FA4B-AB97-60E31103D3FE}" dt="2023-06-08T20:29:01.279" v="647" actId="26606"/>
          <ac:cxnSpMkLst>
            <pc:docMk/>
            <pc:sldMk cId="191838154" sldId="259"/>
            <ac:cxnSpMk id="11" creationId="{33BECB2B-2CFA-412C-880F-C4B60974936F}"/>
          </ac:cxnSpMkLst>
        </pc:cxnChg>
      </pc:sldChg>
      <pc:sldChg chg="addSp delSp modSp new mod ord setBg">
        <pc:chgData name="Ginsberg, Debbie" userId="b405c70c-2c7d-4c07-8c0e-cd3c1bd58845" providerId="ADAL" clId="{2386FB41-B88D-FA4B-AB97-60E31103D3FE}" dt="2023-06-09T18:14:05.747" v="1848" actId="20578"/>
        <pc:sldMkLst>
          <pc:docMk/>
          <pc:sldMk cId="2474106725" sldId="260"/>
        </pc:sldMkLst>
        <pc:spChg chg="mod">
          <ac:chgData name="Ginsberg, Debbie" userId="b405c70c-2c7d-4c07-8c0e-cd3c1bd58845" providerId="ADAL" clId="{2386FB41-B88D-FA4B-AB97-60E31103D3FE}" dt="2023-06-08T20:29:08.499" v="648" actId="26606"/>
          <ac:spMkLst>
            <pc:docMk/>
            <pc:sldMk cId="2474106725" sldId="260"/>
            <ac:spMk id="2" creationId="{60FE05E7-18A7-E4FA-7A87-D2173FF150A1}"/>
          </ac:spMkLst>
        </pc:spChg>
        <pc:spChg chg="del mod">
          <ac:chgData name="Ginsberg, Debbie" userId="b405c70c-2c7d-4c07-8c0e-cd3c1bd58845" providerId="ADAL" clId="{2386FB41-B88D-FA4B-AB97-60E31103D3FE}" dt="2023-06-08T20:29:08.499" v="648" actId="26606"/>
          <ac:spMkLst>
            <pc:docMk/>
            <pc:sldMk cId="2474106725" sldId="260"/>
            <ac:spMk id="3" creationId="{1B8880F9-B0B6-7280-4417-066370C5084A}"/>
          </ac:spMkLst>
        </pc:spChg>
        <pc:spChg chg="add">
          <ac:chgData name="Ginsberg, Debbie" userId="b405c70c-2c7d-4c07-8c0e-cd3c1bd58845" providerId="ADAL" clId="{2386FB41-B88D-FA4B-AB97-60E31103D3FE}" dt="2023-06-08T20:29:08.499" v="648" actId="26606"/>
          <ac:spMkLst>
            <pc:docMk/>
            <pc:sldMk cId="2474106725" sldId="260"/>
            <ac:spMk id="9" creationId="{68BDBE5C-BBE9-4E89-BEE5-DEB6EAB8702D}"/>
          </ac:spMkLst>
        </pc:spChg>
        <pc:spChg chg="add">
          <ac:chgData name="Ginsberg, Debbie" userId="b405c70c-2c7d-4c07-8c0e-cd3c1bd58845" providerId="ADAL" clId="{2386FB41-B88D-FA4B-AB97-60E31103D3FE}" dt="2023-06-08T20:29:08.499" v="648" actId="26606"/>
          <ac:spMkLst>
            <pc:docMk/>
            <pc:sldMk cId="2474106725" sldId="260"/>
            <ac:spMk id="13" creationId="{DFC4168B-AA75-4715-9B96-CF84B170A68B}"/>
          </ac:spMkLst>
        </pc:spChg>
        <pc:graphicFrameChg chg="add">
          <ac:chgData name="Ginsberg, Debbie" userId="b405c70c-2c7d-4c07-8c0e-cd3c1bd58845" providerId="ADAL" clId="{2386FB41-B88D-FA4B-AB97-60E31103D3FE}" dt="2023-06-08T20:29:08.499" v="648" actId="26606"/>
          <ac:graphicFrameMkLst>
            <pc:docMk/>
            <pc:sldMk cId="2474106725" sldId="260"/>
            <ac:graphicFrameMk id="5" creationId="{7CA442BD-E9D3-F533-3D84-BE243A2CA44B}"/>
          </ac:graphicFrameMkLst>
        </pc:graphicFrameChg>
        <pc:cxnChg chg="add">
          <ac:chgData name="Ginsberg, Debbie" userId="b405c70c-2c7d-4c07-8c0e-cd3c1bd58845" providerId="ADAL" clId="{2386FB41-B88D-FA4B-AB97-60E31103D3FE}" dt="2023-06-08T20:29:08.499" v="648" actId="26606"/>
          <ac:cxnSpMkLst>
            <pc:docMk/>
            <pc:sldMk cId="2474106725" sldId="260"/>
            <ac:cxnSpMk id="11" creationId="{2752F38C-F560-47AA-90AD-209F39C04150}"/>
          </ac:cxnSpMkLst>
        </pc:cxnChg>
      </pc:sldChg>
      <pc:sldChg chg="addSp delSp modSp new mod setBg setClrOvrMap">
        <pc:chgData name="Ginsberg, Debbie" userId="b405c70c-2c7d-4c07-8c0e-cd3c1bd58845" providerId="ADAL" clId="{2386FB41-B88D-FA4B-AB97-60E31103D3FE}" dt="2023-06-14T18:24:48.630" v="2847" actId="255"/>
        <pc:sldMkLst>
          <pc:docMk/>
          <pc:sldMk cId="560874261" sldId="261"/>
        </pc:sldMkLst>
        <pc:spChg chg="mod">
          <ac:chgData name="Ginsberg, Debbie" userId="b405c70c-2c7d-4c07-8c0e-cd3c1bd58845" providerId="ADAL" clId="{2386FB41-B88D-FA4B-AB97-60E31103D3FE}" dt="2023-06-08T20:29:14.935" v="651" actId="26606"/>
          <ac:spMkLst>
            <pc:docMk/>
            <pc:sldMk cId="560874261" sldId="261"/>
            <ac:spMk id="2" creationId="{2B3C4BFE-67E6-056E-422B-48480AF77680}"/>
          </ac:spMkLst>
        </pc:spChg>
        <pc:spChg chg="mod">
          <ac:chgData name="Ginsberg, Debbie" userId="b405c70c-2c7d-4c07-8c0e-cd3c1bd58845" providerId="ADAL" clId="{2386FB41-B88D-FA4B-AB97-60E31103D3FE}" dt="2023-06-14T18:24:48.630" v="2847" actId="255"/>
          <ac:spMkLst>
            <pc:docMk/>
            <pc:sldMk cId="560874261" sldId="261"/>
            <ac:spMk id="3" creationId="{A1C7D3E6-C949-4974-65DD-959A0FB21DDF}"/>
          </ac:spMkLst>
        </pc:spChg>
        <pc:spChg chg="add del">
          <ac:chgData name="Ginsberg, Debbie" userId="b405c70c-2c7d-4c07-8c0e-cd3c1bd58845" providerId="ADAL" clId="{2386FB41-B88D-FA4B-AB97-60E31103D3FE}" dt="2023-06-08T20:29:14.927" v="650" actId="26606"/>
          <ac:spMkLst>
            <pc:docMk/>
            <pc:sldMk cId="560874261" sldId="261"/>
            <ac:spMk id="9" creationId="{E844E128-FF69-4E9F-8327-6B504B3C5AE1}"/>
          </ac:spMkLst>
        </pc:spChg>
        <pc:spChg chg="add">
          <ac:chgData name="Ginsberg, Debbie" userId="b405c70c-2c7d-4c07-8c0e-cd3c1bd58845" providerId="ADAL" clId="{2386FB41-B88D-FA4B-AB97-60E31103D3FE}" dt="2023-06-08T20:29:14.935" v="651" actId="26606"/>
          <ac:spMkLst>
            <pc:docMk/>
            <pc:sldMk cId="560874261" sldId="261"/>
            <ac:spMk id="13" creationId="{C1B60310-C5C3-46A0-A452-2A0B008434DA}"/>
          </ac:spMkLst>
        </pc:spChg>
        <pc:spChg chg="add">
          <ac:chgData name="Ginsberg, Debbie" userId="b405c70c-2c7d-4c07-8c0e-cd3c1bd58845" providerId="ADAL" clId="{2386FB41-B88D-FA4B-AB97-60E31103D3FE}" dt="2023-06-08T20:29:14.935" v="651" actId="26606"/>
          <ac:spMkLst>
            <pc:docMk/>
            <pc:sldMk cId="560874261" sldId="261"/>
            <ac:spMk id="14" creationId="{67B74F2B-9534-4540-96B0-5C8E958B940F}"/>
          </ac:spMkLst>
        </pc:spChg>
        <pc:picChg chg="add del">
          <ac:chgData name="Ginsberg, Debbie" userId="b405c70c-2c7d-4c07-8c0e-cd3c1bd58845" providerId="ADAL" clId="{2386FB41-B88D-FA4B-AB97-60E31103D3FE}" dt="2023-06-08T20:29:14.927" v="650" actId="26606"/>
          <ac:picMkLst>
            <pc:docMk/>
            <pc:sldMk cId="560874261" sldId="261"/>
            <ac:picMk id="5" creationId="{52B00ED5-9BDE-EAB6-9108-A4A89E670599}"/>
          </ac:picMkLst>
        </pc:picChg>
        <pc:picChg chg="add">
          <ac:chgData name="Ginsberg, Debbie" userId="b405c70c-2c7d-4c07-8c0e-cd3c1bd58845" providerId="ADAL" clId="{2386FB41-B88D-FA4B-AB97-60E31103D3FE}" dt="2023-06-08T20:29:14.935" v="651" actId="26606"/>
          <ac:picMkLst>
            <pc:docMk/>
            <pc:sldMk cId="560874261" sldId="261"/>
            <ac:picMk id="15" creationId="{94C0AC92-0D8B-A3C9-2D53-AB7016F697F3}"/>
          </ac:picMkLst>
        </pc:picChg>
        <pc:cxnChg chg="add del">
          <ac:chgData name="Ginsberg, Debbie" userId="b405c70c-2c7d-4c07-8c0e-cd3c1bd58845" providerId="ADAL" clId="{2386FB41-B88D-FA4B-AB97-60E31103D3FE}" dt="2023-06-08T20:29:14.927" v="650" actId="26606"/>
          <ac:cxnSpMkLst>
            <pc:docMk/>
            <pc:sldMk cId="560874261" sldId="261"/>
            <ac:cxnSpMk id="11" creationId="{055CEADF-09EA-423C-8C45-F94AF44D5AF0}"/>
          </ac:cxnSpMkLst>
        </pc:cxnChg>
        <pc:cxnChg chg="add">
          <ac:chgData name="Ginsberg, Debbie" userId="b405c70c-2c7d-4c07-8c0e-cd3c1bd58845" providerId="ADAL" clId="{2386FB41-B88D-FA4B-AB97-60E31103D3FE}" dt="2023-06-08T20:29:14.935" v="651" actId="26606"/>
          <ac:cxnSpMkLst>
            <pc:docMk/>
            <pc:sldMk cId="560874261" sldId="261"/>
            <ac:cxnSpMk id="16" creationId="{33BECB2B-2CFA-412C-880F-C4B60974936F}"/>
          </ac:cxnSpMkLst>
        </pc:cxnChg>
      </pc:sldChg>
      <pc:sldChg chg="addSp modSp new mod setBg">
        <pc:chgData name="Ginsberg, Debbie" userId="b405c70c-2c7d-4c07-8c0e-cd3c1bd58845" providerId="ADAL" clId="{2386FB41-B88D-FA4B-AB97-60E31103D3FE}" dt="2023-06-14T18:25:21.068" v="2851" actId="20577"/>
        <pc:sldMkLst>
          <pc:docMk/>
          <pc:sldMk cId="1266321019" sldId="262"/>
        </pc:sldMkLst>
        <pc:spChg chg="mod">
          <ac:chgData name="Ginsberg, Debbie" userId="b405c70c-2c7d-4c07-8c0e-cd3c1bd58845" providerId="ADAL" clId="{2386FB41-B88D-FA4B-AB97-60E31103D3FE}" dt="2023-06-08T20:29:21.652" v="652" actId="26606"/>
          <ac:spMkLst>
            <pc:docMk/>
            <pc:sldMk cId="1266321019" sldId="262"/>
            <ac:spMk id="2" creationId="{551107EC-1411-6545-F0A6-C87963776867}"/>
          </ac:spMkLst>
        </pc:spChg>
        <pc:spChg chg="mod">
          <ac:chgData name="Ginsberg, Debbie" userId="b405c70c-2c7d-4c07-8c0e-cd3c1bd58845" providerId="ADAL" clId="{2386FB41-B88D-FA4B-AB97-60E31103D3FE}" dt="2023-06-14T18:25:21.068" v="2851" actId="20577"/>
          <ac:spMkLst>
            <pc:docMk/>
            <pc:sldMk cId="1266321019" sldId="262"/>
            <ac:spMk id="3" creationId="{8F3F1942-0B64-E2D2-6F54-5F6D3429556C}"/>
          </ac:spMkLst>
        </pc:spChg>
        <pc:spChg chg="add">
          <ac:chgData name="Ginsberg, Debbie" userId="b405c70c-2c7d-4c07-8c0e-cd3c1bd58845" providerId="ADAL" clId="{2386FB41-B88D-FA4B-AB97-60E31103D3FE}" dt="2023-06-08T20:29:21.652" v="652" actId="26606"/>
          <ac:spMkLst>
            <pc:docMk/>
            <pc:sldMk cId="1266321019" sldId="262"/>
            <ac:spMk id="9" creationId="{990D0034-F768-41E7-85D4-F38C4DE85770}"/>
          </ac:spMkLst>
        </pc:spChg>
        <pc:picChg chg="add">
          <ac:chgData name="Ginsberg, Debbie" userId="b405c70c-2c7d-4c07-8c0e-cd3c1bd58845" providerId="ADAL" clId="{2386FB41-B88D-FA4B-AB97-60E31103D3FE}" dt="2023-06-08T20:29:21.652" v="652" actId="26606"/>
          <ac:picMkLst>
            <pc:docMk/>
            <pc:sldMk cId="1266321019" sldId="262"/>
            <ac:picMk id="5" creationId="{FC983E76-5C5D-6403-55C5-C70E405A3F05}"/>
          </ac:picMkLst>
        </pc:picChg>
        <pc:cxnChg chg="add">
          <ac:chgData name="Ginsberg, Debbie" userId="b405c70c-2c7d-4c07-8c0e-cd3c1bd58845" providerId="ADAL" clId="{2386FB41-B88D-FA4B-AB97-60E31103D3FE}" dt="2023-06-08T20:29:21.652" v="652" actId="26606"/>
          <ac:cxnSpMkLst>
            <pc:docMk/>
            <pc:sldMk cId="1266321019" sldId="262"/>
            <ac:cxnSpMk id="11" creationId="{5A0A5CF6-407C-4691-8122-49DF69D0020D}"/>
          </ac:cxnSpMkLst>
        </pc:cxnChg>
      </pc:sldChg>
      <pc:sldChg chg="addSp delSp modSp new mod setBg setClrOvrMap">
        <pc:chgData name="Ginsberg, Debbie" userId="b405c70c-2c7d-4c07-8c0e-cd3c1bd58845" providerId="ADAL" clId="{2386FB41-B88D-FA4B-AB97-60E31103D3FE}" dt="2023-06-09T19:20:06.484" v="2463" actId="26606"/>
        <pc:sldMkLst>
          <pc:docMk/>
          <pc:sldMk cId="4207417878" sldId="263"/>
        </pc:sldMkLst>
        <pc:spChg chg="mod">
          <ac:chgData name="Ginsberg, Debbie" userId="b405c70c-2c7d-4c07-8c0e-cd3c1bd58845" providerId="ADAL" clId="{2386FB41-B88D-FA4B-AB97-60E31103D3FE}" dt="2023-06-09T19:20:06.484" v="2463" actId="26606"/>
          <ac:spMkLst>
            <pc:docMk/>
            <pc:sldMk cId="4207417878" sldId="263"/>
            <ac:spMk id="2" creationId="{EC2D96CB-4306-11A0-AA2C-48ABB466C28E}"/>
          </ac:spMkLst>
        </pc:spChg>
        <pc:spChg chg="del mod">
          <ac:chgData name="Ginsberg, Debbie" userId="b405c70c-2c7d-4c07-8c0e-cd3c1bd58845" providerId="ADAL" clId="{2386FB41-B88D-FA4B-AB97-60E31103D3FE}" dt="2023-06-08T20:29:28.786" v="653" actId="26606"/>
          <ac:spMkLst>
            <pc:docMk/>
            <pc:sldMk cId="4207417878" sldId="263"/>
            <ac:spMk id="3" creationId="{A81C55B6-87FA-E393-5F8C-9AD6339BC422}"/>
          </ac:spMkLst>
        </pc:spChg>
        <pc:spChg chg="add del">
          <ac:chgData name="Ginsberg, Debbie" userId="b405c70c-2c7d-4c07-8c0e-cd3c1bd58845" providerId="ADAL" clId="{2386FB41-B88D-FA4B-AB97-60E31103D3FE}" dt="2023-06-08T20:29:36.368" v="655" actId="26606"/>
          <ac:spMkLst>
            <pc:docMk/>
            <pc:sldMk cId="4207417878" sldId="263"/>
            <ac:spMk id="9" creationId="{EE1530B0-6F96-46C0-8B3E-3215CB756BE4}"/>
          </ac:spMkLst>
        </pc:spChg>
        <pc:spChg chg="add del">
          <ac:chgData name="Ginsberg, Debbie" userId="b405c70c-2c7d-4c07-8c0e-cd3c1bd58845" providerId="ADAL" clId="{2386FB41-B88D-FA4B-AB97-60E31103D3FE}" dt="2023-06-08T20:29:36.368" v="655" actId="26606"/>
          <ac:spMkLst>
            <pc:docMk/>
            <pc:sldMk cId="4207417878" sldId="263"/>
            <ac:spMk id="11" creationId="{754910CF-1B56-45D3-960A-E89F7B3B9131}"/>
          </ac:spMkLst>
        </pc:spChg>
        <pc:spChg chg="add del">
          <ac:chgData name="Ginsberg, Debbie" userId="b405c70c-2c7d-4c07-8c0e-cd3c1bd58845" providerId="ADAL" clId="{2386FB41-B88D-FA4B-AB97-60E31103D3FE}" dt="2023-06-09T19:20:06.484" v="2463" actId="26606"/>
          <ac:spMkLst>
            <pc:docMk/>
            <pc:sldMk cId="4207417878" sldId="263"/>
            <ac:spMk id="16" creationId="{EE1530B0-6F96-46C0-8B3E-3215CB756BE4}"/>
          </ac:spMkLst>
        </pc:spChg>
        <pc:spChg chg="add del">
          <ac:chgData name="Ginsberg, Debbie" userId="b405c70c-2c7d-4c07-8c0e-cd3c1bd58845" providerId="ADAL" clId="{2386FB41-B88D-FA4B-AB97-60E31103D3FE}" dt="2023-06-09T19:20:06.484" v="2463" actId="26606"/>
          <ac:spMkLst>
            <pc:docMk/>
            <pc:sldMk cId="4207417878" sldId="263"/>
            <ac:spMk id="18" creationId="{754910CF-1B56-45D3-960A-E89F7B3B9131}"/>
          </ac:spMkLst>
        </pc:spChg>
        <pc:spChg chg="add">
          <ac:chgData name="Ginsberg, Debbie" userId="b405c70c-2c7d-4c07-8c0e-cd3c1bd58845" providerId="ADAL" clId="{2386FB41-B88D-FA4B-AB97-60E31103D3FE}" dt="2023-06-09T19:20:06.484" v="2463" actId="26606"/>
          <ac:spMkLst>
            <pc:docMk/>
            <pc:sldMk cId="4207417878" sldId="263"/>
            <ac:spMk id="23" creationId="{B0E58038-8ACE-4AD9-B404-25C603550D83}"/>
          </ac:spMkLst>
        </pc:spChg>
        <pc:spChg chg="add">
          <ac:chgData name="Ginsberg, Debbie" userId="b405c70c-2c7d-4c07-8c0e-cd3c1bd58845" providerId="ADAL" clId="{2386FB41-B88D-FA4B-AB97-60E31103D3FE}" dt="2023-06-09T19:20:06.484" v="2463" actId="26606"/>
          <ac:spMkLst>
            <pc:docMk/>
            <pc:sldMk cId="4207417878" sldId="263"/>
            <ac:spMk id="27" creationId="{82BCDE19-2810-4337-9C49-8589C421767D}"/>
          </ac:spMkLst>
        </pc:spChg>
        <pc:graphicFrameChg chg="add mod modGraphic">
          <ac:chgData name="Ginsberg, Debbie" userId="b405c70c-2c7d-4c07-8c0e-cd3c1bd58845" providerId="ADAL" clId="{2386FB41-B88D-FA4B-AB97-60E31103D3FE}" dt="2023-06-09T19:20:06.484" v="2463" actId="26606"/>
          <ac:graphicFrameMkLst>
            <pc:docMk/>
            <pc:sldMk cId="4207417878" sldId="263"/>
            <ac:graphicFrameMk id="5" creationId="{4DAD0FD6-92B8-B170-90E9-7789FF2E5DBD}"/>
          </ac:graphicFrameMkLst>
        </pc:graphicFrameChg>
        <pc:cxnChg chg="add">
          <ac:chgData name="Ginsberg, Debbie" userId="b405c70c-2c7d-4c07-8c0e-cd3c1bd58845" providerId="ADAL" clId="{2386FB41-B88D-FA4B-AB97-60E31103D3FE}" dt="2023-06-09T19:20:06.484" v="2463" actId="26606"/>
          <ac:cxnSpMkLst>
            <pc:docMk/>
            <pc:sldMk cId="4207417878" sldId="263"/>
            <ac:cxnSpMk id="25" creationId="{38A34772-9011-42B5-AA63-FD6DEC92EE72}"/>
          </ac:cxnSpMkLst>
        </pc:cxnChg>
      </pc:sldChg>
      <pc:sldChg chg="addSp delSp modSp new mod ord setBg">
        <pc:chgData name="Ginsberg, Debbie" userId="b405c70c-2c7d-4c07-8c0e-cd3c1bd58845" providerId="ADAL" clId="{2386FB41-B88D-FA4B-AB97-60E31103D3FE}" dt="2023-06-09T18:03:53.895" v="824" actId="20578"/>
        <pc:sldMkLst>
          <pc:docMk/>
          <pc:sldMk cId="979411570" sldId="264"/>
        </pc:sldMkLst>
        <pc:spChg chg="mod">
          <ac:chgData name="Ginsberg, Debbie" userId="b405c70c-2c7d-4c07-8c0e-cd3c1bd58845" providerId="ADAL" clId="{2386FB41-B88D-FA4B-AB97-60E31103D3FE}" dt="2023-06-08T20:29:32.729" v="654" actId="26606"/>
          <ac:spMkLst>
            <pc:docMk/>
            <pc:sldMk cId="979411570" sldId="264"/>
            <ac:spMk id="2" creationId="{53A9AE4A-2853-1B8B-2E66-77CA7F201D23}"/>
          </ac:spMkLst>
        </pc:spChg>
        <pc:spChg chg="del mod">
          <ac:chgData name="Ginsberg, Debbie" userId="b405c70c-2c7d-4c07-8c0e-cd3c1bd58845" providerId="ADAL" clId="{2386FB41-B88D-FA4B-AB97-60E31103D3FE}" dt="2023-06-08T20:29:32.729" v="654" actId="26606"/>
          <ac:spMkLst>
            <pc:docMk/>
            <pc:sldMk cId="979411570" sldId="264"/>
            <ac:spMk id="3" creationId="{1C354157-AAFA-E93D-573E-9511C2699AFA}"/>
          </ac:spMkLst>
        </pc:spChg>
        <pc:spChg chg="add">
          <ac:chgData name="Ginsberg, Debbie" userId="b405c70c-2c7d-4c07-8c0e-cd3c1bd58845" providerId="ADAL" clId="{2386FB41-B88D-FA4B-AB97-60E31103D3FE}" dt="2023-06-08T20:29:32.729" v="654" actId="26606"/>
          <ac:spMkLst>
            <pc:docMk/>
            <pc:sldMk cId="979411570" sldId="264"/>
            <ac:spMk id="9" creationId="{68BDBE5C-BBE9-4E89-BEE5-DEB6EAB8702D}"/>
          </ac:spMkLst>
        </pc:spChg>
        <pc:spChg chg="add">
          <ac:chgData name="Ginsberg, Debbie" userId="b405c70c-2c7d-4c07-8c0e-cd3c1bd58845" providerId="ADAL" clId="{2386FB41-B88D-FA4B-AB97-60E31103D3FE}" dt="2023-06-08T20:29:32.729" v="654" actId="26606"/>
          <ac:spMkLst>
            <pc:docMk/>
            <pc:sldMk cId="979411570" sldId="264"/>
            <ac:spMk id="13" creationId="{DFC4168B-AA75-4715-9B96-CF84B170A68B}"/>
          </ac:spMkLst>
        </pc:spChg>
        <pc:graphicFrameChg chg="add">
          <ac:chgData name="Ginsberg, Debbie" userId="b405c70c-2c7d-4c07-8c0e-cd3c1bd58845" providerId="ADAL" clId="{2386FB41-B88D-FA4B-AB97-60E31103D3FE}" dt="2023-06-08T20:29:32.729" v="654" actId="26606"/>
          <ac:graphicFrameMkLst>
            <pc:docMk/>
            <pc:sldMk cId="979411570" sldId="264"/>
            <ac:graphicFrameMk id="5" creationId="{7F7D62E6-111F-C5FB-EC02-07AD476810F5}"/>
          </ac:graphicFrameMkLst>
        </pc:graphicFrameChg>
        <pc:cxnChg chg="add">
          <ac:chgData name="Ginsberg, Debbie" userId="b405c70c-2c7d-4c07-8c0e-cd3c1bd58845" providerId="ADAL" clId="{2386FB41-B88D-FA4B-AB97-60E31103D3FE}" dt="2023-06-08T20:29:32.729" v="654" actId="26606"/>
          <ac:cxnSpMkLst>
            <pc:docMk/>
            <pc:sldMk cId="979411570" sldId="264"/>
            <ac:cxnSpMk id="11" creationId="{2752F38C-F560-47AA-90AD-209F39C04150}"/>
          </ac:cxnSpMkLst>
        </pc:cxnChg>
      </pc:sldChg>
      <pc:sldChg chg="addSp delSp modSp new mod setBg setClrOvrMap">
        <pc:chgData name="Ginsberg, Debbie" userId="b405c70c-2c7d-4c07-8c0e-cd3c1bd58845" providerId="ADAL" clId="{2386FB41-B88D-FA4B-AB97-60E31103D3FE}" dt="2023-06-08T20:29:47.026" v="656" actId="26606"/>
        <pc:sldMkLst>
          <pc:docMk/>
          <pc:sldMk cId="3625344885" sldId="265"/>
        </pc:sldMkLst>
        <pc:spChg chg="mod">
          <ac:chgData name="Ginsberg, Debbie" userId="b405c70c-2c7d-4c07-8c0e-cd3c1bd58845" providerId="ADAL" clId="{2386FB41-B88D-FA4B-AB97-60E31103D3FE}" dt="2023-06-08T20:29:47.026" v="656" actId="26606"/>
          <ac:spMkLst>
            <pc:docMk/>
            <pc:sldMk cId="3625344885" sldId="265"/>
            <ac:spMk id="2" creationId="{40E34E90-0D8B-DAE9-A056-3249E7062B7E}"/>
          </ac:spMkLst>
        </pc:spChg>
        <pc:spChg chg="del">
          <ac:chgData name="Ginsberg, Debbie" userId="b405c70c-2c7d-4c07-8c0e-cd3c1bd58845" providerId="ADAL" clId="{2386FB41-B88D-FA4B-AB97-60E31103D3FE}" dt="2023-06-08T20:29:47.026" v="656" actId="26606"/>
          <ac:spMkLst>
            <pc:docMk/>
            <pc:sldMk cId="3625344885" sldId="265"/>
            <ac:spMk id="3" creationId="{AF04DC7B-6977-B4AC-42AE-2D9F302C409E}"/>
          </ac:spMkLst>
        </pc:spChg>
        <pc:spChg chg="add">
          <ac:chgData name="Ginsberg, Debbie" userId="b405c70c-2c7d-4c07-8c0e-cd3c1bd58845" providerId="ADAL" clId="{2386FB41-B88D-FA4B-AB97-60E31103D3FE}" dt="2023-06-08T20:29:47.026" v="656" actId="26606"/>
          <ac:spMkLst>
            <pc:docMk/>
            <pc:sldMk cId="3625344885" sldId="265"/>
            <ac:spMk id="9" creationId="{39E3965E-AC41-4711-9D10-E25ABB132D86}"/>
          </ac:spMkLst>
        </pc:spChg>
        <pc:spChg chg="add">
          <ac:chgData name="Ginsberg, Debbie" userId="b405c70c-2c7d-4c07-8c0e-cd3c1bd58845" providerId="ADAL" clId="{2386FB41-B88D-FA4B-AB97-60E31103D3FE}" dt="2023-06-08T20:29:47.026" v="656" actId="26606"/>
          <ac:spMkLst>
            <pc:docMk/>
            <pc:sldMk cId="3625344885" sldId="265"/>
            <ac:spMk id="13" creationId="{6482F060-A4AF-4E0B-B364-7C6BA4AE9C03}"/>
          </ac:spMkLst>
        </pc:spChg>
        <pc:picChg chg="add">
          <ac:chgData name="Ginsberg, Debbie" userId="b405c70c-2c7d-4c07-8c0e-cd3c1bd58845" providerId="ADAL" clId="{2386FB41-B88D-FA4B-AB97-60E31103D3FE}" dt="2023-06-08T20:29:47.026" v="656" actId="26606"/>
          <ac:picMkLst>
            <pc:docMk/>
            <pc:sldMk cId="3625344885" sldId="265"/>
            <ac:picMk id="5" creationId="{C9BFBFA4-D610-2755-00DE-F701BEA27FC4}"/>
          </ac:picMkLst>
        </pc:picChg>
        <pc:cxnChg chg="add">
          <ac:chgData name="Ginsberg, Debbie" userId="b405c70c-2c7d-4c07-8c0e-cd3c1bd58845" providerId="ADAL" clId="{2386FB41-B88D-FA4B-AB97-60E31103D3FE}" dt="2023-06-08T20:29:47.026" v="656" actId="26606"/>
          <ac:cxnSpMkLst>
            <pc:docMk/>
            <pc:sldMk cId="3625344885" sldId="265"/>
            <ac:cxnSpMk id="11" creationId="{1F5DC8C3-BA5F-4EED-BB9A-A14272BD82A1}"/>
          </ac:cxnSpMkLst>
        </pc:cxnChg>
        <pc:cxnChg chg="add">
          <ac:chgData name="Ginsberg, Debbie" userId="b405c70c-2c7d-4c07-8c0e-cd3c1bd58845" providerId="ADAL" clId="{2386FB41-B88D-FA4B-AB97-60E31103D3FE}" dt="2023-06-08T20:29:47.026" v="656" actId="26606"/>
          <ac:cxnSpMkLst>
            <pc:docMk/>
            <pc:sldMk cId="3625344885" sldId="265"/>
            <ac:cxnSpMk id="15" creationId="{B9EB6DAA-2F0C-43D5-A577-15D5D2C4E3F5}"/>
          </ac:cxnSpMkLst>
        </pc:cxnChg>
      </pc:sldChg>
      <pc:sldChg chg="addSp delSp modSp new mod setBg">
        <pc:chgData name="Ginsberg, Debbie" userId="b405c70c-2c7d-4c07-8c0e-cd3c1bd58845" providerId="ADAL" clId="{2386FB41-B88D-FA4B-AB97-60E31103D3FE}" dt="2023-06-09T18:00:43.325" v="751" actId="26606"/>
        <pc:sldMkLst>
          <pc:docMk/>
          <pc:sldMk cId="3551337765" sldId="266"/>
        </pc:sldMkLst>
        <pc:spChg chg="mod">
          <ac:chgData name="Ginsberg, Debbie" userId="b405c70c-2c7d-4c07-8c0e-cd3c1bd58845" providerId="ADAL" clId="{2386FB41-B88D-FA4B-AB97-60E31103D3FE}" dt="2023-06-09T18:00:43.325" v="751" actId="26606"/>
          <ac:spMkLst>
            <pc:docMk/>
            <pc:sldMk cId="3551337765" sldId="266"/>
            <ac:spMk id="2" creationId="{1DD60A38-35F6-943B-7F9E-9DCD29529C29}"/>
          </ac:spMkLst>
        </pc:spChg>
        <pc:spChg chg="del">
          <ac:chgData name="Ginsberg, Debbie" userId="b405c70c-2c7d-4c07-8c0e-cd3c1bd58845" providerId="ADAL" clId="{2386FB41-B88D-FA4B-AB97-60E31103D3FE}" dt="2023-06-09T18:00:23.355" v="750" actId="478"/>
          <ac:spMkLst>
            <pc:docMk/>
            <pc:sldMk cId="3551337765" sldId="266"/>
            <ac:spMk id="3" creationId="{DE22FCE2-1575-9CA9-1AA9-FC83B2AC17CD}"/>
          </ac:spMkLst>
        </pc:spChg>
        <pc:spChg chg="add">
          <ac:chgData name="Ginsberg, Debbie" userId="b405c70c-2c7d-4c07-8c0e-cd3c1bd58845" providerId="ADAL" clId="{2386FB41-B88D-FA4B-AB97-60E31103D3FE}" dt="2023-06-09T18:00:43.325" v="751" actId="26606"/>
          <ac:spMkLst>
            <pc:docMk/>
            <pc:sldMk cId="3551337765" sldId="266"/>
            <ac:spMk id="8" creationId="{39E3965E-AC41-4711-9D10-E25ABB132D86}"/>
          </ac:spMkLst>
        </pc:spChg>
        <pc:spChg chg="add">
          <ac:chgData name="Ginsberg, Debbie" userId="b405c70c-2c7d-4c07-8c0e-cd3c1bd58845" providerId="ADAL" clId="{2386FB41-B88D-FA4B-AB97-60E31103D3FE}" dt="2023-06-09T18:00:43.325" v="751" actId="26606"/>
          <ac:spMkLst>
            <pc:docMk/>
            <pc:sldMk cId="3551337765" sldId="266"/>
            <ac:spMk id="12" creationId="{A9286AD2-18A9-4868-A4E3-7A2097A20810}"/>
          </ac:spMkLst>
        </pc:spChg>
        <pc:spChg chg="add">
          <ac:chgData name="Ginsberg, Debbie" userId="b405c70c-2c7d-4c07-8c0e-cd3c1bd58845" providerId="ADAL" clId="{2386FB41-B88D-FA4B-AB97-60E31103D3FE}" dt="2023-06-09T18:00:43.325" v="751" actId="26606"/>
          <ac:spMkLst>
            <pc:docMk/>
            <pc:sldMk cId="3551337765" sldId="266"/>
            <ac:spMk id="16" creationId="{B0A5E7FB-1FB5-4C57-9C8C-70E550767218}"/>
          </ac:spMkLst>
        </pc:spChg>
        <pc:picChg chg="add">
          <ac:chgData name="Ginsberg, Debbie" userId="b405c70c-2c7d-4c07-8c0e-cd3c1bd58845" providerId="ADAL" clId="{2386FB41-B88D-FA4B-AB97-60E31103D3FE}" dt="2023-06-09T18:00:43.325" v="751" actId="26606"/>
          <ac:picMkLst>
            <pc:docMk/>
            <pc:sldMk cId="3551337765" sldId="266"/>
            <ac:picMk id="4" creationId="{B50ACD62-C486-B42C-E823-1BD6E586CD83}"/>
          </ac:picMkLst>
        </pc:picChg>
        <pc:cxnChg chg="add">
          <ac:chgData name="Ginsberg, Debbie" userId="b405c70c-2c7d-4c07-8c0e-cd3c1bd58845" providerId="ADAL" clId="{2386FB41-B88D-FA4B-AB97-60E31103D3FE}" dt="2023-06-09T18:00:43.325" v="751" actId="26606"/>
          <ac:cxnSpMkLst>
            <pc:docMk/>
            <pc:sldMk cId="3551337765" sldId="266"/>
            <ac:cxnSpMk id="10" creationId="{1F5DC8C3-BA5F-4EED-BB9A-A14272BD82A1}"/>
          </ac:cxnSpMkLst>
        </pc:cxnChg>
        <pc:cxnChg chg="add">
          <ac:chgData name="Ginsberg, Debbie" userId="b405c70c-2c7d-4c07-8c0e-cd3c1bd58845" providerId="ADAL" clId="{2386FB41-B88D-FA4B-AB97-60E31103D3FE}" dt="2023-06-09T18:00:43.325" v="751" actId="26606"/>
          <ac:cxnSpMkLst>
            <pc:docMk/>
            <pc:sldMk cId="3551337765" sldId="266"/>
            <ac:cxnSpMk id="14" creationId="{E7A7CD63-7EC3-44F3-95D0-595C4019FF24}"/>
          </ac:cxnSpMkLst>
        </pc:cxnChg>
      </pc:sldChg>
      <pc:sldChg chg="addSp delSp modSp new mod setBg addAnim">
        <pc:chgData name="Ginsberg, Debbie" userId="b405c70c-2c7d-4c07-8c0e-cd3c1bd58845" providerId="ADAL" clId="{2386FB41-B88D-FA4B-AB97-60E31103D3FE}" dt="2023-06-09T18:01:03.514" v="756"/>
        <pc:sldMkLst>
          <pc:docMk/>
          <pc:sldMk cId="2345893876" sldId="267"/>
        </pc:sldMkLst>
        <pc:spChg chg="mod">
          <ac:chgData name="Ginsberg, Debbie" userId="b405c70c-2c7d-4c07-8c0e-cd3c1bd58845" providerId="ADAL" clId="{2386FB41-B88D-FA4B-AB97-60E31103D3FE}" dt="2023-06-09T18:01:03.509" v="755" actId="26606"/>
          <ac:spMkLst>
            <pc:docMk/>
            <pc:sldMk cId="2345893876" sldId="267"/>
            <ac:spMk id="2" creationId="{0AE4D2B2-3637-04B5-85AD-171008273629}"/>
          </ac:spMkLst>
        </pc:spChg>
        <pc:spChg chg="del">
          <ac:chgData name="Ginsberg, Debbie" userId="b405c70c-2c7d-4c07-8c0e-cd3c1bd58845" providerId="ADAL" clId="{2386FB41-B88D-FA4B-AB97-60E31103D3FE}" dt="2023-06-09T18:00:52.652" v="752" actId="478"/>
          <ac:spMkLst>
            <pc:docMk/>
            <pc:sldMk cId="2345893876" sldId="267"/>
            <ac:spMk id="3" creationId="{3A4124A3-D1A3-C2A8-4961-DB48B1790470}"/>
          </ac:spMkLst>
        </pc:spChg>
        <pc:spChg chg="add">
          <ac:chgData name="Ginsberg, Debbie" userId="b405c70c-2c7d-4c07-8c0e-cd3c1bd58845" providerId="ADAL" clId="{2386FB41-B88D-FA4B-AB97-60E31103D3FE}" dt="2023-06-09T18:01:03.509" v="755" actId="26606"/>
          <ac:spMkLst>
            <pc:docMk/>
            <pc:sldMk cId="2345893876" sldId="267"/>
            <ac:spMk id="8" creationId="{39E3965E-AC41-4711-9D10-E25ABB132D86}"/>
          </ac:spMkLst>
        </pc:spChg>
        <pc:spChg chg="add">
          <ac:chgData name="Ginsberg, Debbie" userId="b405c70c-2c7d-4c07-8c0e-cd3c1bd58845" providerId="ADAL" clId="{2386FB41-B88D-FA4B-AB97-60E31103D3FE}" dt="2023-06-09T18:01:03.509" v="755" actId="26606"/>
          <ac:spMkLst>
            <pc:docMk/>
            <pc:sldMk cId="2345893876" sldId="267"/>
            <ac:spMk id="12" creationId="{A9286AD2-18A9-4868-A4E3-7A2097A20810}"/>
          </ac:spMkLst>
        </pc:spChg>
        <pc:picChg chg="add">
          <ac:chgData name="Ginsberg, Debbie" userId="b405c70c-2c7d-4c07-8c0e-cd3c1bd58845" providerId="ADAL" clId="{2386FB41-B88D-FA4B-AB97-60E31103D3FE}" dt="2023-06-09T18:01:03.509" v="755" actId="26606"/>
          <ac:picMkLst>
            <pc:docMk/>
            <pc:sldMk cId="2345893876" sldId="267"/>
            <ac:picMk id="4" creationId="{21CF2694-8560-AE84-7843-0F33F08D878C}"/>
          </ac:picMkLst>
        </pc:picChg>
        <pc:cxnChg chg="add">
          <ac:chgData name="Ginsberg, Debbie" userId="b405c70c-2c7d-4c07-8c0e-cd3c1bd58845" providerId="ADAL" clId="{2386FB41-B88D-FA4B-AB97-60E31103D3FE}" dt="2023-06-09T18:01:03.509" v="755" actId="26606"/>
          <ac:cxnSpMkLst>
            <pc:docMk/>
            <pc:sldMk cId="2345893876" sldId="267"/>
            <ac:cxnSpMk id="10" creationId="{1F5DC8C3-BA5F-4EED-BB9A-A14272BD82A1}"/>
          </ac:cxnSpMkLst>
        </pc:cxnChg>
        <pc:cxnChg chg="add">
          <ac:chgData name="Ginsberg, Debbie" userId="b405c70c-2c7d-4c07-8c0e-cd3c1bd58845" providerId="ADAL" clId="{2386FB41-B88D-FA4B-AB97-60E31103D3FE}" dt="2023-06-09T18:01:03.509" v="755" actId="26606"/>
          <ac:cxnSpMkLst>
            <pc:docMk/>
            <pc:sldMk cId="2345893876" sldId="267"/>
            <ac:cxnSpMk id="14" creationId="{E7A7CD63-7EC3-44F3-95D0-595C4019FF24}"/>
          </ac:cxnSpMkLst>
        </pc:cxnChg>
      </pc:sldChg>
      <pc:sldChg chg="addSp delSp modSp new mod setBg addAnim">
        <pc:chgData name="Ginsberg, Debbie" userId="b405c70c-2c7d-4c07-8c0e-cd3c1bd58845" providerId="ADAL" clId="{2386FB41-B88D-FA4B-AB97-60E31103D3FE}" dt="2023-06-09T18:01:12.751" v="758"/>
        <pc:sldMkLst>
          <pc:docMk/>
          <pc:sldMk cId="466716803" sldId="268"/>
        </pc:sldMkLst>
        <pc:spChg chg="mod">
          <ac:chgData name="Ginsberg, Debbie" userId="b405c70c-2c7d-4c07-8c0e-cd3c1bd58845" providerId="ADAL" clId="{2386FB41-B88D-FA4B-AB97-60E31103D3FE}" dt="2023-06-09T18:01:12.747" v="757" actId="26606"/>
          <ac:spMkLst>
            <pc:docMk/>
            <pc:sldMk cId="466716803" sldId="268"/>
            <ac:spMk id="2" creationId="{C5671134-2AE8-5DB3-27F3-C2E401E37154}"/>
          </ac:spMkLst>
        </pc:spChg>
        <pc:spChg chg="del">
          <ac:chgData name="Ginsberg, Debbie" userId="b405c70c-2c7d-4c07-8c0e-cd3c1bd58845" providerId="ADAL" clId="{2386FB41-B88D-FA4B-AB97-60E31103D3FE}" dt="2023-06-09T18:00:56.266" v="753" actId="478"/>
          <ac:spMkLst>
            <pc:docMk/>
            <pc:sldMk cId="466716803" sldId="268"/>
            <ac:spMk id="3" creationId="{D6469C5A-B04A-211B-C354-CCEAD1E3F415}"/>
          </ac:spMkLst>
        </pc:spChg>
        <pc:spChg chg="add">
          <ac:chgData name="Ginsberg, Debbie" userId="b405c70c-2c7d-4c07-8c0e-cd3c1bd58845" providerId="ADAL" clId="{2386FB41-B88D-FA4B-AB97-60E31103D3FE}" dt="2023-06-09T18:01:12.747" v="757" actId="26606"/>
          <ac:spMkLst>
            <pc:docMk/>
            <pc:sldMk cId="466716803" sldId="268"/>
            <ac:spMk id="8" creationId="{39E3965E-AC41-4711-9D10-E25ABB132D86}"/>
          </ac:spMkLst>
        </pc:spChg>
        <pc:spChg chg="add">
          <ac:chgData name="Ginsberg, Debbie" userId="b405c70c-2c7d-4c07-8c0e-cd3c1bd58845" providerId="ADAL" clId="{2386FB41-B88D-FA4B-AB97-60E31103D3FE}" dt="2023-06-09T18:01:12.747" v="757" actId="26606"/>
          <ac:spMkLst>
            <pc:docMk/>
            <pc:sldMk cId="466716803" sldId="268"/>
            <ac:spMk id="12" creationId="{A9286AD2-18A9-4868-A4E3-7A2097A20810}"/>
          </ac:spMkLst>
        </pc:spChg>
        <pc:picChg chg="add">
          <ac:chgData name="Ginsberg, Debbie" userId="b405c70c-2c7d-4c07-8c0e-cd3c1bd58845" providerId="ADAL" clId="{2386FB41-B88D-FA4B-AB97-60E31103D3FE}" dt="2023-06-09T18:01:12.747" v="757" actId="26606"/>
          <ac:picMkLst>
            <pc:docMk/>
            <pc:sldMk cId="466716803" sldId="268"/>
            <ac:picMk id="4" creationId="{3BA9094B-93E3-488A-6B1A-EDC6305E41CD}"/>
          </ac:picMkLst>
        </pc:picChg>
        <pc:cxnChg chg="add">
          <ac:chgData name="Ginsberg, Debbie" userId="b405c70c-2c7d-4c07-8c0e-cd3c1bd58845" providerId="ADAL" clId="{2386FB41-B88D-FA4B-AB97-60E31103D3FE}" dt="2023-06-09T18:01:12.747" v="757" actId="26606"/>
          <ac:cxnSpMkLst>
            <pc:docMk/>
            <pc:sldMk cId="466716803" sldId="268"/>
            <ac:cxnSpMk id="10" creationId="{1F5DC8C3-BA5F-4EED-BB9A-A14272BD82A1}"/>
          </ac:cxnSpMkLst>
        </pc:cxnChg>
        <pc:cxnChg chg="add">
          <ac:chgData name="Ginsberg, Debbie" userId="b405c70c-2c7d-4c07-8c0e-cd3c1bd58845" providerId="ADAL" clId="{2386FB41-B88D-FA4B-AB97-60E31103D3FE}" dt="2023-06-09T18:01:12.747" v="757" actId="26606"/>
          <ac:cxnSpMkLst>
            <pc:docMk/>
            <pc:sldMk cId="466716803" sldId="268"/>
            <ac:cxnSpMk id="14" creationId="{E7A7CD63-7EC3-44F3-95D0-595C4019FF24}"/>
          </ac:cxnSpMkLst>
        </pc:cxnChg>
      </pc:sldChg>
      <pc:sldChg chg="addSp delSp modSp new mod setBg addAnim">
        <pc:chgData name="Ginsberg, Debbie" userId="b405c70c-2c7d-4c07-8c0e-cd3c1bd58845" providerId="ADAL" clId="{2386FB41-B88D-FA4B-AB97-60E31103D3FE}" dt="2023-06-09T18:01:20.077" v="760"/>
        <pc:sldMkLst>
          <pc:docMk/>
          <pc:sldMk cId="1301040469" sldId="269"/>
        </pc:sldMkLst>
        <pc:spChg chg="mod">
          <ac:chgData name="Ginsberg, Debbie" userId="b405c70c-2c7d-4c07-8c0e-cd3c1bd58845" providerId="ADAL" clId="{2386FB41-B88D-FA4B-AB97-60E31103D3FE}" dt="2023-06-09T18:01:20.073" v="759" actId="26606"/>
          <ac:spMkLst>
            <pc:docMk/>
            <pc:sldMk cId="1301040469" sldId="269"/>
            <ac:spMk id="2" creationId="{EBEB3C46-B791-5D40-07FC-316BC1A07996}"/>
          </ac:spMkLst>
        </pc:spChg>
        <pc:spChg chg="del">
          <ac:chgData name="Ginsberg, Debbie" userId="b405c70c-2c7d-4c07-8c0e-cd3c1bd58845" providerId="ADAL" clId="{2386FB41-B88D-FA4B-AB97-60E31103D3FE}" dt="2023-06-09T18:00:58.913" v="754" actId="478"/>
          <ac:spMkLst>
            <pc:docMk/>
            <pc:sldMk cId="1301040469" sldId="269"/>
            <ac:spMk id="3" creationId="{464A0DD3-9FB6-4976-8614-6D03848E8EF7}"/>
          </ac:spMkLst>
        </pc:spChg>
        <pc:spChg chg="add">
          <ac:chgData name="Ginsberg, Debbie" userId="b405c70c-2c7d-4c07-8c0e-cd3c1bd58845" providerId="ADAL" clId="{2386FB41-B88D-FA4B-AB97-60E31103D3FE}" dt="2023-06-09T18:01:20.073" v="759" actId="26606"/>
          <ac:spMkLst>
            <pc:docMk/>
            <pc:sldMk cId="1301040469" sldId="269"/>
            <ac:spMk id="8" creationId="{39E3965E-AC41-4711-9D10-E25ABB132D86}"/>
          </ac:spMkLst>
        </pc:spChg>
        <pc:spChg chg="add">
          <ac:chgData name="Ginsberg, Debbie" userId="b405c70c-2c7d-4c07-8c0e-cd3c1bd58845" providerId="ADAL" clId="{2386FB41-B88D-FA4B-AB97-60E31103D3FE}" dt="2023-06-09T18:01:20.073" v="759" actId="26606"/>
          <ac:spMkLst>
            <pc:docMk/>
            <pc:sldMk cId="1301040469" sldId="269"/>
            <ac:spMk id="12" creationId="{A9286AD2-18A9-4868-A4E3-7A2097A20810}"/>
          </ac:spMkLst>
        </pc:spChg>
        <pc:picChg chg="add">
          <ac:chgData name="Ginsberg, Debbie" userId="b405c70c-2c7d-4c07-8c0e-cd3c1bd58845" providerId="ADAL" clId="{2386FB41-B88D-FA4B-AB97-60E31103D3FE}" dt="2023-06-09T18:01:20.073" v="759" actId="26606"/>
          <ac:picMkLst>
            <pc:docMk/>
            <pc:sldMk cId="1301040469" sldId="269"/>
            <ac:picMk id="4" creationId="{24D88E77-44C4-8D00-1B8C-85BDBD403E46}"/>
          </ac:picMkLst>
        </pc:picChg>
        <pc:cxnChg chg="add">
          <ac:chgData name="Ginsberg, Debbie" userId="b405c70c-2c7d-4c07-8c0e-cd3c1bd58845" providerId="ADAL" clId="{2386FB41-B88D-FA4B-AB97-60E31103D3FE}" dt="2023-06-09T18:01:20.073" v="759" actId="26606"/>
          <ac:cxnSpMkLst>
            <pc:docMk/>
            <pc:sldMk cId="1301040469" sldId="269"/>
            <ac:cxnSpMk id="10" creationId="{1F5DC8C3-BA5F-4EED-BB9A-A14272BD82A1}"/>
          </ac:cxnSpMkLst>
        </pc:cxnChg>
        <pc:cxnChg chg="add">
          <ac:chgData name="Ginsberg, Debbie" userId="b405c70c-2c7d-4c07-8c0e-cd3c1bd58845" providerId="ADAL" clId="{2386FB41-B88D-FA4B-AB97-60E31103D3FE}" dt="2023-06-09T18:01:20.073" v="759" actId="26606"/>
          <ac:cxnSpMkLst>
            <pc:docMk/>
            <pc:sldMk cId="1301040469" sldId="269"/>
            <ac:cxnSpMk id="14" creationId="{E7A7CD63-7EC3-44F3-95D0-595C4019FF24}"/>
          </ac:cxnSpMkLst>
        </pc:cxnChg>
      </pc:sldChg>
      <pc:sldChg chg="addSp delSp modSp new mod setBg setClrOvrMap">
        <pc:chgData name="Ginsberg, Debbie" userId="b405c70c-2c7d-4c07-8c0e-cd3c1bd58845" providerId="ADAL" clId="{2386FB41-B88D-FA4B-AB97-60E31103D3FE}" dt="2023-06-09T18:01:55.635" v="782" actId="26606"/>
        <pc:sldMkLst>
          <pc:docMk/>
          <pc:sldMk cId="375220564" sldId="270"/>
        </pc:sldMkLst>
        <pc:spChg chg="mod">
          <ac:chgData name="Ginsberg, Debbie" userId="b405c70c-2c7d-4c07-8c0e-cd3c1bd58845" providerId="ADAL" clId="{2386FB41-B88D-FA4B-AB97-60E31103D3FE}" dt="2023-06-09T18:01:55.635" v="782" actId="26606"/>
          <ac:spMkLst>
            <pc:docMk/>
            <pc:sldMk cId="375220564" sldId="270"/>
            <ac:spMk id="2" creationId="{C461A285-83D5-6382-C751-C04E3310A5EC}"/>
          </ac:spMkLst>
        </pc:spChg>
        <pc:spChg chg="del">
          <ac:chgData name="Ginsberg, Debbie" userId="b405c70c-2c7d-4c07-8c0e-cd3c1bd58845" providerId="ADAL" clId="{2386FB41-B88D-FA4B-AB97-60E31103D3FE}" dt="2023-06-09T18:01:51.278" v="781" actId="478"/>
          <ac:spMkLst>
            <pc:docMk/>
            <pc:sldMk cId="375220564" sldId="270"/>
            <ac:spMk id="3" creationId="{47B0224D-E527-8564-6963-C787F1DAA3B7}"/>
          </ac:spMkLst>
        </pc:spChg>
        <pc:spChg chg="add">
          <ac:chgData name="Ginsberg, Debbie" userId="b405c70c-2c7d-4c07-8c0e-cd3c1bd58845" providerId="ADAL" clId="{2386FB41-B88D-FA4B-AB97-60E31103D3FE}" dt="2023-06-09T18:01:55.635" v="782" actId="26606"/>
          <ac:spMkLst>
            <pc:docMk/>
            <pc:sldMk cId="375220564" sldId="270"/>
            <ac:spMk id="8" creationId="{39E3965E-AC41-4711-9D10-E25ABB132D86}"/>
          </ac:spMkLst>
        </pc:spChg>
        <pc:spChg chg="add">
          <ac:chgData name="Ginsberg, Debbie" userId="b405c70c-2c7d-4c07-8c0e-cd3c1bd58845" providerId="ADAL" clId="{2386FB41-B88D-FA4B-AB97-60E31103D3FE}" dt="2023-06-09T18:01:55.635" v="782" actId="26606"/>
          <ac:spMkLst>
            <pc:docMk/>
            <pc:sldMk cId="375220564" sldId="270"/>
            <ac:spMk id="12" creationId="{6482F060-A4AF-4E0B-B364-7C6BA4AE9C03}"/>
          </ac:spMkLst>
        </pc:spChg>
        <pc:picChg chg="add">
          <ac:chgData name="Ginsberg, Debbie" userId="b405c70c-2c7d-4c07-8c0e-cd3c1bd58845" providerId="ADAL" clId="{2386FB41-B88D-FA4B-AB97-60E31103D3FE}" dt="2023-06-09T18:01:55.635" v="782" actId="26606"/>
          <ac:picMkLst>
            <pc:docMk/>
            <pc:sldMk cId="375220564" sldId="270"/>
            <ac:picMk id="4" creationId="{936E1AF3-A8D2-8FC3-36AE-C28F8C934C02}"/>
          </ac:picMkLst>
        </pc:picChg>
        <pc:cxnChg chg="add">
          <ac:chgData name="Ginsberg, Debbie" userId="b405c70c-2c7d-4c07-8c0e-cd3c1bd58845" providerId="ADAL" clId="{2386FB41-B88D-FA4B-AB97-60E31103D3FE}" dt="2023-06-09T18:01:55.635" v="782" actId="26606"/>
          <ac:cxnSpMkLst>
            <pc:docMk/>
            <pc:sldMk cId="375220564" sldId="270"/>
            <ac:cxnSpMk id="10" creationId="{1F5DC8C3-BA5F-4EED-BB9A-A14272BD82A1}"/>
          </ac:cxnSpMkLst>
        </pc:cxnChg>
        <pc:cxnChg chg="add">
          <ac:chgData name="Ginsberg, Debbie" userId="b405c70c-2c7d-4c07-8c0e-cd3c1bd58845" providerId="ADAL" clId="{2386FB41-B88D-FA4B-AB97-60E31103D3FE}" dt="2023-06-09T18:01:55.635" v="782" actId="26606"/>
          <ac:cxnSpMkLst>
            <pc:docMk/>
            <pc:sldMk cId="375220564" sldId="270"/>
            <ac:cxnSpMk id="14" creationId="{B9EB6DAA-2F0C-43D5-A577-15D5D2C4E3F5}"/>
          </ac:cxnSpMkLst>
        </pc:cxnChg>
      </pc:sldChg>
      <pc:sldChg chg="addSp delSp modSp new del mod">
        <pc:chgData name="Ginsberg, Debbie" userId="b405c70c-2c7d-4c07-8c0e-cd3c1bd58845" providerId="ADAL" clId="{2386FB41-B88D-FA4B-AB97-60E31103D3FE}" dt="2023-06-09T20:08:37.712" v="2664" actId="2696"/>
        <pc:sldMkLst>
          <pc:docMk/>
          <pc:sldMk cId="2840025215" sldId="271"/>
        </pc:sldMkLst>
        <pc:spChg chg="mod">
          <ac:chgData name="Ginsberg, Debbie" userId="b405c70c-2c7d-4c07-8c0e-cd3c1bd58845" providerId="ADAL" clId="{2386FB41-B88D-FA4B-AB97-60E31103D3FE}" dt="2023-06-09T18:02:37.651" v="813" actId="20577"/>
          <ac:spMkLst>
            <pc:docMk/>
            <pc:sldMk cId="2840025215" sldId="271"/>
            <ac:spMk id="2" creationId="{45277830-9C14-D85C-5A9E-2FFD70B1EBE6}"/>
          </ac:spMkLst>
        </pc:spChg>
        <pc:spChg chg="del">
          <ac:chgData name="Ginsberg, Debbie" userId="b405c70c-2c7d-4c07-8c0e-cd3c1bd58845" providerId="ADAL" clId="{2386FB41-B88D-FA4B-AB97-60E31103D3FE}" dt="2023-06-09T19:57:25.170" v="2590"/>
          <ac:spMkLst>
            <pc:docMk/>
            <pc:sldMk cId="2840025215" sldId="271"/>
            <ac:spMk id="3" creationId="{5D815B57-DCFF-EF95-B816-350E1C1C1528}"/>
          </ac:spMkLst>
        </pc:spChg>
        <pc:spChg chg="add mod">
          <ac:chgData name="Ginsberg, Debbie" userId="b405c70c-2c7d-4c07-8c0e-cd3c1bd58845" providerId="ADAL" clId="{2386FB41-B88D-FA4B-AB97-60E31103D3FE}" dt="2023-06-09T20:03:20.248" v="2623" actId="478"/>
          <ac:spMkLst>
            <pc:docMk/>
            <pc:sldMk cId="2840025215" sldId="271"/>
            <ac:spMk id="6" creationId="{061189CB-E1E9-6A16-A0D5-CA3D57056C70}"/>
          </ac:spMkLst>
        </pc:spChg>
        <pc:picChg chg="add del mod">
          <ac:chgData name="Ginsberg, Debbie" userId="b405c70c-2c7d-4c07-8c0e-cd3c1bd58845" providerId="ADAL" clId="{2386FB41-B88D-FA4B-AB97-60E31103D3FE}" dt="2023-06-09T20:03:20.248" v="2623" actId="478"/>
          <ac:picMkLst>
            <pc:docMk/>
            <pc:sldMk cId="2840025215" sldId="271"/>
            <ac:picMk id="4" creationId="{35EDC8D1-B177-B661-F128-D25BEE058C45}"/>
          </ac:picMkLst>
        </pc:picChg>
      </pc:sldChg>
      <pc:sldChg chg="modSp add mod">
        <pc:chgData name="Ginsberg, Debbie" userId="b405c70c-2c7d-4c07-8c0e-cd3c1bd58845" providerId="ADAL" clId="{2386FB41-B88D-FA4B-AB97-60E31103D3FE}" dt="2023-06-14T18:23:51.648" v="2843" actId="255"/>
        <pc:sldMkLst>
          <pc:docMk/>
          <pc:sldMk cId="58563438" sldId="272"/>
        </pc:sldMkLst>
        <pc:spChg chg="mod">
          <ac:chgData name="Ginsberg, Debbie" userId="b405c70c-2c7d-4c07-8c0e-cd3c1bd58845" providerId="ADAL" clId="{2386FB41-B88D-FA4B-AB97-60E31103D3FE}" dt="2023-06-14T18:23:51.648" v="2843" actId="255"/>
          <ac:spMkLst>
            <pc:docMk/>
            <pc:sldMk cId="58563438" sldId="272"/>
            <ac:spMk id="3" creationId="{D88D0F6E-D3D0-9EBC-D2CF-7CC5CA4F7DA3}"/>
          </ac:spMkLst>
        </pc:spChg>
      </pc:sldChg>
      <pc:sldChg chg="addSp modSp add mod">
        <pc:chgData name="Ginsberg, Debbie" userId="b405c70c-2c7d-4c07-8c0e-cd3c1bd58845" providerId="ADAL" clId="{2386FB41-B88D-FA4B-AB97-60E31103D3FE}" dt="2023-06-22T17:24:39.268" v="3092" actId="14100"/>
        <pc:sldMkLst>
          <pc:docMk/>
          <pc:sldMk cId="4085398801" sldId="273"/>
        </pc:sldMkLst>
        <pc:spChg chg="mod">
          <ac:chgData name="Ginsberg, Debbie" userId="b405c70c-2c7d-4c07-8c0e-cd3c1bd58845" providerId="ADAL" clId="{2386FB41-B88D-FA4B-AB97-60E31103D3FE}" dt="2023-06-14T18:24:24.977" v="2845" actId="255"/>
          <ac:spMkLst>
            <pc:docMk/>
            <pc:sldMk cId="4085398801" sldId="273"/>
            <ac:spMk id="3" creationId="{D88D0F6E-D3D0-9EBC-D2CF-7CC5CA4F7DA3}"/>
          </ac:spMkLst>
        </pc:spChg>
        <pc:spChg chg="add mod">
          <ac:chgData name="Ginsberg, Debbie" userId="b405c70c-2c7d-4c07-8c0e-cd3c1bd58845" providerId="ADAL" clId="{2386FB41-B88D-FA4B-AB97-60E31103D3FE}" dt="2023-06-22T17:24:39.268" v="3092" actId="14100"/>
          <ac:spMkLst>
            <pc:docMk/>
            <pc:sldMk cId="4085398801" sldId="273"/>
            <ac:spMk id="4" creationId="{708F97FB-7528-E317-65AD-39C0490800A3}"/>
          </ac:spMkLst>
        </pc:spChg>
      </pc:sldChg>
      <pc:sldChg chg="addSp delSp modSp new mod">
        <pc:chgData name="Ginsberg, Debbie" userId="b405c70c-2c7d-4c07-8c0e-cd3c1bd58845" providerId="ADAL" clId="{2386FB41-B88D-FA4B-AB97-60E31103D3FE}" dt="2023-06-09T18:25:58.476" v="2250" actId="20577"/>
        <pc:sldMkLst>
          <pc:docMk/>
          <pc:sldMk cId="1496784808" sldId="274"/>
        </pc:sldMkLst>
        <pc:spChg chg="mod">
          <ac:chgData name="Ginsberg, Debbie" userId="b405c70c-2c7d-4c07-8c0e-cd3c1bd58845" providerId="ADAL" clId="{2386FB41-B88D-FA4B-AB97-60E31103D3FE}" dt="2023-06-09T18:04:30.307" v="892" actId="20577"/>
          <ac:spMkLst>
            <pc:docMk/>
            <pc:sldMk cId="1496784808" sldId="274"/>
            <ac:spMk id="2" creationId="{E77A9E69-9B23-BB1A-E112-9AE217BCBFC1}"/>
          </ac:spMkLst>
        </pc:spChg>
        <pc:spChg chg="add del mod">
          <ac:chgData name="Ginsberg, Debbie" userId="b405c70c-2c7d-4c07-8c0e-cd3c1bd58845" providerId="ADAL" clId="{2386FB41-B88D-FA4B-AB97-60E31103D3FE}" dt="2023-06-09T18:20:53.511" v="1854" actId="26606"/>
          <ac:spMkLst>
            <pc:docMk/>
            <pc:sldMk cId="1496784808" sldId="274"/>
            <ac:spMk id="3" creationId="{CAC76212-C886-3EA6-3303-DC9527E8DCD9}"/>
          </ac:spMkLst>
        </pc:spChg>
        <pc:graphicFrameChg chg="add del">
          <ac:chgData name="Ginsberg, Debbie" userId="b405c70c-2c7d-4c07-8c0e-cd3c1bd58845" providerId="ADAL" clId="{2386FB41-B88D-FA4B-AB97-60E31103D3FE}" dt="2023-06-09T18:20:53.469" v="1853" actId="26606"/>
          <ac:graphicFrameMkLst>
            <pc:docMk/>
            <pc:sldMk cId="1496784808" sldId="274"/>
            <ac:graphicFrameMk id="5" creationId="{45FD4C7B-CDBB-0FCD-5D19-7E3AC4BA14EE}"/>
          </ac:graphicFrameMkLst>
        </pc:graphicFrameChg>
        <pc:graphicFrameChg chg="add mod">
          <ac:chgData name="Ginsberg, Debbie" userId="b405c70c-2c7d-4c07-8c0e-cd3c1bd58845" providerId="ADAL" clId="{2386FB41-B88D-FA4B-AB97-60E31103D3FE}" dt="2023-06-09T18:25:58.476" v="2250" actId="20577"/>
          <ac:graphicFrameMkLst>
            <pc:docMk/>
            <pc:sldMk cId="1496784808" sldId="274"/>
            <ac:graphicFrameMk id="7" creationId="{B17BA4FF-F923-B3E9-3040-FDBE8327E706}"/>
          </ac:graphicFrameMkLst>
        </pc:graphicFrameChg>
      </pc:sldChg>
      <pc:sldChg chg="addSp delSp modSp new mod setBg">
        <pc:chgData name="Ginsberg, Debbie" userId="b405c70c-2c7d-4c07-8c0e-cd3c1bd58845" providerId="ADAL" clId="{2386FB41-B88D-FA4B-AB97-60E31103D3FE}" dt="2023-06-09T20:28:01.512" v="2753" actId="26606"/>
        <pc:sldMkLst>
          <pc:docMk/>
          <pc:sldMk cId="4283634936" sldId="275"/>
        </pc:sldMkLst>
        <pc:spChg chg="mod">
          <ac:chgData name="Ginsberg, Debbie" userId="b405c70c-2c7d-4c07-8c0e-cd3c1bd58845" providerId="ADAL" clId="{2386FB41-B88D-FA4B-AB97-60E31103D3FE}" dt="2023-06-09T20:28:01.512" v="2753" actId="26606"/>
          <ac:spMkLst>
            <pc:docMk/>
            <pc:sldMk cId="4283634936" sldId="275"/>
            <ac:spMk id="2" creationId="{CE93EA7C-F2B7-F4B4-6725-DAF93F35E39C}"/>
          </ac:spMkLst>
        </pc:spChg>
        <pc:spChg chg="del">
          <ac:chgData name="Ginsberg, Debbie" userId="b405c70c-2c7d-4c07-8c0e-cd3c1bd58845" providerId="ADAL" clId="{2386FB41-B88D-FA4B-AB97-60E31103D3FE}" dt="2023-06-09T20:27:55.487" v="2751" actId="478"/>
          <ac:spMkLst>
            <pc:docMk/>
            <pc:sldMk cId="4283634936" sldId="275"/>
            <ac:spMk id="3" creationId="{D007BBB4-4770-DF05-689F-1E9B57C89227}"/>
          </ac:spMkLst>
        </pc:spChg>
        <pc:spChg chg="add">
          <ac:chgData name="Ginsberg, Debbie" userId="b405c70c-2c7d-4c07-8c0e-cd3c1bd58845" providerId="ADAL" clId="{2386FB41-B88D-FA4B-AB97-60E31103D3FE}" dt="2023-06-09T20:28:01.512" v="2753" actId="26606"/>
          <ac:spMkLst>
            <pc:docMk/>
            <pc:sldMk cId="4283634936" sldId="275"/>
            <ac:spMk id="9" creationId="{39E3965E-AC41-4711-9D10-E25ABB132D86}"/>
          </ac:spMkLst>
        </pc:spChg>
        <pc:spChg chg="add">
          <ac:chgData name="Ginsberg, Debbie" userId="b405c70c-2c7d-4c07-8c0e-cd3c1bd58845" providerId="ADAL" clId="{2386FB41-B88D-FA4B-AB97-60E31103D3FE}" dt="2023-06-09T20:28:01.512" v="2753" actId="26606"/>
          <ac:spMkLst>
            <pc:docMk/>
            <pc:sldMk cId="4283634936" sldId="275"/>
            <ac:spMk id="13" creationId="{34461041-8413-4023-ABA7-9E499B0AD995}"/>
          </ac:spMkLst>
        </pc:spChg>
        <pc:spChg chg="add">
          <ac:chgData name="Ginsberg, Debbie" userId="b405c70c-2c7d-4c07-8c0e-cd3c1bd58845" providerId="ADAL" clId="{2386FB41-B88D-FA4B-AB97-60E31103D3FE}" dt="2023-06-09T20:28:01.512" v="2753" actId="26606"/>
          <ac:spMkLst>
            <pc:docMk/>
            <pc:sldMk cId="4283634936" sldId="275"/>
            <ac:spMk id="17" creationId="{53B4A494-ED20-47DD-A927-05EA273B0F1F}"/>
          </ac:spMkLst>
        </pc:spChg>
        <pc:picChg chg="add mod">
          <ac:chgData name="Ginsberg, Debbie" userId="b405c70c-2c7d-4c07-8c0e-cd3c1bd58845" providerId="ADAL" clId="{2386FB41-B88D-FA4B-AB97-60E31103D3FE}" dt="2023-06-09T20:28:01.512" v="2753" actId="26606"/>
          <ac:picMkLst>
            <pc:docMk/>
            <pc:sldMk cId="4283634936" sldId="275"/>
            <ac:picMk id="4" creationId="{AFA4AE66-CB9B-DE43-E8C9-F08BDB26775F}"/>
          </ac:picMkLst>
        </pc:picChg>
        <pc:cxnChg chg="add">
          <ac:chgData name="Ginsberg, Debbie" userId="b405c70c-2c7d-4c07-8c0e-cd3c1bd58845" providerId="ADAL" clId="{2386FB41-B88D-FA4B-AB97-60E31103D3FE}" dt="2023-06-09T20:28:01.512" v="2753" actId="26606"/>
          <ac:cxnSpMkLst>
            <pc:docMk/>
            <pc:sldMk cId="4283634936" sldId="275"/>
            <ac:cxnSpMk id="11" creationId="{1F5DC8C3-BA5F-4EED-BB9A-A14272BD82A1}"/>
          </ac:cxnSpMkLst>
        </pc:cxnChg>
        <pc:cxnChg chg="add">
          <ac:chgData name="Ginsberg, Debbie" userId="b405c70c-2c7d-4c07-8c0e-cd3c1bd58845" providerId="ADAL" clId="{2386FB41-B88D-FA4B-AB97-60E31103D3FE}" dt="2023-06-09T20:28:01.512" v="2753" actId="26606"/>
          <ac:cxnSpMkLst>
            <pc:docMk/>
            <pc:sldMk cId="4283634936" sldId="275"/>
            <ac:cxnSpMk id="15" creationId="{F05BCF04-4702-43D0-BE8F-DBF6C2F65131}"/>
          </ac:cxnSpMkLst>
        </pc:cxnChg>
      </pc:sldChg>
      <pc:sldChg chg="addSp delSp modSp new mod setBg">
        <pc:chgData name="Ginsberg, Debbie" userId="b405c70c-2c7d-4c07-8c0e-cd3c1bd58845" providerId="ADAL" clId="{2386FB41-B88D-FA4B-AB97-60E31103D3FE}" dt="2023-06-09T20:08:00.869" v="2663" actId="26606"/>
        <pc:sldMkLst>
          <pc:docMk/>
          <pc:sldMk cId="1324320911" sldId="276"/>
        </pc:sldMkLst>
        <pc:spChg chg="mod">
          <ac:chgData name="Ginsberg, Debbie" userId="b405c70c-2c7d-4c07-8c0e-cd3c1bd58845" providerId="ADAL" clId="{2386FB41-B88D-FA4B-AB97-60E31103D3FE}" dt="2023-06-09T20:04:43.946" v="2660" actId="26606"/>
          <ac:spMkLst>
            <pc:docMk/>
            <pc:sldMk cId="1324320911" sldId="276"/>
            <ac:spMk id="2" creationId="{5CEB9E86-CE69-A85D-F470-B3EFB269A774}"/>
          </ac:spMkLst>
        </pc:spChg>
        <pc:spChg chg="del">
          <ac:chgData name="Ginsberg, Debbie" userId="b405c70c-2c7d-4c07-8c0e-cd3c1bd58845" providerId="ADAL" clId="{2386FB41-B88D-FA4B-AB97-60E31103D3FE}" dt="2023-06-09T20:04:17.980" v="2658"/>
          <ac:spMkLst>
            <pc:docMk/>
            <pc:sldMk cId="1324320911" sldId="276"/>
            <ac:spMk id="3" creationId="{50651E1D-F6AB-A480-36F2-6B5590BF4EE8}"/>
          </ac:spMkLst>
        </pc:spChg>
        <pc:spChg chg="add del mod">
          <ac:chgData name="Ginsberg, Debbie" userId="b405c70c-2c7d-4c07-8c0e-cd3c1bd58845" providerId="ADAL" clId="{2386FB41-B88D-FA4B-AB97-60E31103D3FE}" dt="2023-06-09T20:07:58.491" v="2662"/>
          <ac:spMkLst>
            <pc:docMk/>
            <pc:sldMk cId="1324320911" sldId="276"/>
            <ac:spMk id="6" creationId="{81C9D21A-05E4-E9F6-C4AC-466171D2A834}"/>
          </ac:spMkLst>
        </pc:spChg>
        <pc:spChg chg="add del">
          <ac:chgData name="Ginsberg, Debbie" userId="b405c70c-2c7d-4c07-8c0e-cd3c1bd58845" providerId="ADAL" clId="{2386FB41-B88D-FA4B-AB97-60E31103D3FE}" dt="2023-06-09T20:08:00.869" v="2663" actId="26606"/>
          <ac:spMkLst>
            <pc:docMk/>
            <pc:sldMk cId="1324320911" sldId="276"/>
            <ac:spMk id="9" creationId="{39E3965E-AC41-4711-9D10-E25ABB132D86}"/>
          </ac:spMkLst>
        </pc:spChg>
        <pc:spChg chg="add del">
          <ac:chgData name="Ginsberg, Debbie" userId="b405c70c-2c7d-4c07-8c0e-cd3c1bd58845" providerId="ADAL" clId="{2386FB41-B88D-FA4B-AB97-60E31103D3FE}" dt="2023-06-09T20:08:00.869" v="2663" actId="26606"/>
          <ac:spMkLst>
            <pc:docMk/>
            <pc:sldMk cId="1324320911" sldId="276"/>
            <ac:spMk id="13" creationId="{54DCD9B2-D552-47A6-9FE2-15D7E8159AB6}"/>
          </ac:spMkLst>
        </pc:spChg>
        <pc:spChg chg="add del">
          <ac:chgData name="Ginsberg, Debbie" userId="b405c70c-2c7d-4c07-8c0e-cd3c1bd58845" providerId="ADAL" clId="{2386FB41-B88D-FA4B-AB97-60E31103D3FE}" dt="2023-06-09T20:08:00.869" v="2663" actId="26606"/>
          <ac:spMkLst>
            <pc:docMk/>
            <pc:sldMk cId="1324320911" sldId="276"/>
            <ac:spMk id="17" creationId="{CCE25F7F-C10E-4478-90C0-93B61E638386}"/>
          </ac:spMkLst>
        </pc:spChg>
        <pc:spChg chg="add">
          <ac:chgData name="Ginsberg, Debbie" userId="b405c70c-2c7d-4c07-8c0e-cd3c1bd58845" providerId="ADAL" clId="{2386FB41-B88D-FA4B-AB97-60E31103D3FE}" dt="2023-06-09T20:08:00.869" v="2663" actId="26606"/>
          <ac:spMkLst>
            <pc:docMk/>
            <pc:sldMk cId="1324320911" sldId="276"/>
            <ac:spMk id="22" creationId="{39E3965E-AC41-4711-9D10-E25ABB132D86}"/>
          </ac:spMkLst>
        </pc:spChg>
        <pc:spChg chg="add">
          <ac:chgData name="Ginsberg, Debbie" userId="b405c70c-2c7d-4c07-8c0e-cd3c1bd58845" providerId="ADAL" clId="{2386FB41-B88D-FA4B-AB97-60E31103D3FE}" dt="2023-06-09T20:08:00.869" v="2663" actId="26606"/>
          <ac:spMkLst>
            <pc:docMk/>
            <pc:sldMk cId="1324320911" sldId="276"/>
            <ac:spMk id="26" creationId="{54DCD9B2-D552-47A6-9FE2-15D7E8159AB6}"/>
          </ac:spMkLst>
        </pc:spChg>
        <pc:spChg chg="add">
          <ac:chgData name="Ginsberg, Debbie" userId="b405c70c-2c7d-4c07-8c0e-cd3c1bd58845" providerId="ADAL" clId="{2386FB41-B88D-FA4B-AB97-60E31103D3FE}" dt="2023-06-09T20:08:00.869" v="2663" actId="26606"/>
          <ac:spMkLst>
            <pc:docMk/>
            <pc:sldMk cId="1324320911" sldId="276"/>
            <ac:spMk id="30" creationId="{CCE25F7F-C10E-4478-90C0-93B61E638386}"/>
          </ac:spMkLst>
        </pc:spChg>
        <pc:picChg chg="add del mod">
          <ac:chgData name="Ginsberg, Debbie" userId="b405c70c-2c7d-4c07-8c0e-cd3c1bd58845" providerId="ADAL" clId="{2386FB41-B88D-FA4B-AB97-60E31103D3FE}" dt="2023-06-09T20:05:05.885" v="2661" actId="478"/>
          <ac:picMkLst>
            <pc:docMk/>
            <pc:sldMk cId="1324320911" sldId="276"/>
            <ac:picMk id="4" creationId="{DB73AD84-259C-18DF-00E0-D5F3C6EA602E}"/>
          </ac:picMkLst>
        </pc:picChg>
        <pc:picChg chg="add mod">
          <ac:chgData name="Ginsberg, Debbie" userId="b405c70c-2c7d-4c07-8c0e-cd3c1bd58845" providerId="ADAL" clId="{2386FB41-B88D-FA4B-AB97-60E31103D3FE}" dt="2023-06-09T20:08:00.869" v="2663" actId="26606"/>
          <ac:picMkLst>
            <pc:docMk/>
            <pc:sldMk cId="1324320911" sldId="276"/>
            <ac:picMk id="7" creationId="{28690B3B-613A-6E07-130F-58DC0E3622E5}"/>
          </ac:picMkLst>
        </pc:picChg>
        <pc:cxnChg chg="add del">
          <ac:chgData name="Ginsberg, Debbie" userId="b405c70c-2c7d-4c07-8c0e-cd3c1bd58845" providerId="ADAL" clId="{2386FB41-B88D-FA4B-AB97-60E31103D3FE}" dt="2023-06-09T20:08:00.869" v="2663" actId="26606"/>
          <ac:cxnSpMkLst>
            <pc:docMk/>
            <pc:sldMk cId="1324320911" sldId="276"/>
            <ac:cxnSpMk id="11" creationId="{1F5DC8C3-BA5F-4EED-BB9A-A14272BD82A1}"/>
          </ac:cxnSpMkLst>
        </pc:cxnChg>
        <pc:cxnChg chg="add del">
          <ac:chgData name="Ginsberg, Debbie" userId="b405c70c-2c7d-4c07-8c0e-cd3c1bd58845" providerId="ADAL" clId="{2386FB41-B88D-FA4B-AB97-60E31103D3FE}" dt="2023-06-09T20:08:00.869" v="2663" actId="26606"/>
          <ac:cxnSpMkLst>
            <pc:docMk/>
            <pc:sldMk cId="1324320911" sldId="276"/>
            <ac:cxnSpMk id="15" creationId="{FCE0A9EA-62FA-4F43-BEF6-7BBBB3F90F25}"/>
          </ac:cxnSpMkLst>
        </pc:cxnChg>
        <pc:cxnChg chg="add">
          <ac:chgData name="Ginsberg, Debbie" userId="b405c70c-2c7d-4c07-8c0e-cd3c1bd58845" providerId="ADAL" clId="{2386FB41-B88D-FA4B-AB97-60E31103D3FE}" dt="2023-06-09T20:08:00.869" v="2663" actId="26606"/>
          <ac:cxnSpMkLst>
            <pc:docMk/>
            <pc:sldMk cId="1324320911" sldId="276"/>
            <ac:cxnSpMk id="24" creationId="{1F5DC8C3-BA5F-4EED-BB9A-A14272BD82A1}"/>
          </ac:cxnSpMkLst>
        </pc:cxnChg>
        <pc:cxnChg chg="add">
          <ac:chgData name="Ginsberg, Debbie" userId="b405c70c-2c7d-4c07-8c0e-cd3c1bd58845" providerId="ADAL" clId="{2386FB41-B88D-FA4B-AB97-60E31103D3FE}" dt="2023-06-09T20:08:00.869" v="2663" actId="26606"/>
          <ac:cxnSpMkLst>
            <pc:docMk/>
            <pc:sldMk cId="1324320911" sldId="276"/>
            <ac:cxnSpMk id="28" creationId="{FCE0A9EA-62FA-4F43-BEF6-7BBBB3F90F25}"/>
          </ac:cxnSpMkLst>
        </pc:cxnChg>
      </pc:sldChg>
      <pc:sldChg chg="addSp delSp modSp new mod setBg addAnim delAnim">
        <pc:chgData name="Ginsberg, Debbie" userId="b405c70c-2c7d-4c07-8c0e-cd3c1bd58845" providerId="ADAL" clId="{2386FB41-B88D-FA4B-AB97-60E31103D3FE}" dt="2023-06-22T17:25:25.138" v="3132" actId="20577"/>
        <pc:sldMkLst>
          <pc:docMk/>
          <pc:sldMk cId="3356863613" sldId="277"/>
        </pc:sldMkLst>
        <pc:spChg chg="mod">
          <ac:chgData name="Ginsberg, Debbie" userId="b405c70c-2c7d-4c07-8c0e-cd3c1bd58845" providerId="ADAL" clId="{2386FB41-B88D-FA4B-AB97-60E31103D3FE}" dt="2023-06-22T17:25:25.138" v="3132" actId="20577"/>
          <ac:spMkLst>
            <pc:docMk/>
            <pc:sldMk cId="3356863613" sldId="277"/>
            <ac:spMk id="2" creationId="{EB2E8162-C138-77FD-A5E5-9D03BB967B4E}"/>
          </ac:spMkLst>
        </pc:spChg>
        <pc:spChg chg="del">
          <ac:chgData name="Ginsberg, Debbie" userId="b405c70c-2c7d-4c07-8c0e-cd3c1bd58845" providerId="ADAL" clId="{2386FB41-B88D-FA4B-AB97-60E31103D3FE}" dt="2023-06-09T20:34:59.494" v="2758" actId="478"/>
          <ac:spMkLst>
            <pc:docMk/>
            <pc:sldMk cId="3356863613" sldId="277"/>
            <ac:spMk id="3" creationId="{4C52CFC9-4111-3820-6689-03160AF8A5E9}"/>
          </ac:spMkLst>
        </pc:spChg>
        <pc:spChg chg="add del">
          <ac:chgData name="Ginsberg, Debbie" userId="b405c70c-2c7d-4c07-8c0e-cd3c1bd58845" providerId="ADAL" clId="{2386FB41-B88D-FA4B-AB97-60E31103D3FE}" dt="2023-06-09T20:35:17.307" v="2761" actId="26606"/>
          <ac:spMkLst>
            <pc:docMk/>
            <pc:sldMk cId="3356863613" sldId="277"/>
            <ac:spMk id="9" creationId="{39E3965E-AC41-4711-9D10-E25ABB132D86}"/>
          </ac:spMkLst>
        </pc:spChg>
        <pc:spChg chg="add del">
          <ac:chgData name="Ginsberg, Debbie" userId="b405c70c-2c7d-4c07-8c0e-cd3c1bd58845" providerId="ADAL" clId="{2386FB41-B88D-FA4B-AB97-60E31103D3FE}" dt="2023-06-09T20:35:17.307" v="2761" actId="26606"/>
          <ac:spMkLst>
            <pc:docMk/>
            <pc:sldMk cId="3356863613" sldId="277"/>
            <ac:spMk id="13" creationId="{E75F8FC7-2268-462F-AFF6-A4A975C3444E}"/>
          </ac:spMkLst>
        </pc:spChg>
        <pc:spChg chg="add del">
          <ac:chgData name="Ginsberg, Debbie" userId="b405c70c-2c7d-4c07-8c0e-cd3c1bd58845" providerId="ADAL" clId="{2386FB41-B88D-FA4B-AB97-60E31103D3FE}" dt="2023-06-09T20:35:17.307" v="2761" actId="26606"/>
          <ac:spMkLst>
            <pc:docMk/>
            <pc:sldMk cId="3356863613" sldId="277"/>
            <ac:spMk id="17" creationId="{7EE051E9-6C07-4FBB-B4F7-EDF8DDEAA6DA}"/>
          </ac:spMkLst>
        </pc:spChg>
        <pc:spChg chg="add del">
          <ac:chgData name="Ginsberg, Debbie" userId="b405c70c-2c7d-4c07-8c0e-cd3c1bd58845" providerId="ADAL" clId="{2386FB41-B88D-FA4B-AB97-60E31103D3FE}" dt="2023-06-09T20:35:20.384" v="2763" actId="26606"/>
          <ac:spMkLst>
            <pc:docMk/>
            <pc:sldMk cId="3356863613" sldId="277"/>
            <ac:spMk id="19" creationId="{39E3965E-AC41-4711-9D10-E25ABB132D86}"/>
          </ac:spMkLst>
        </pc:spChg>
        <pc:spChg chg="add del">
          <ac:chgData name="Ginsberg, Debbie" userId="b405c70c-2c7d-4c07-8c0e-cd3c1bd58845" providerId="ADAL" clId="{2386FB41-B88D-FA4B-AB97-60E31103D3FE}" dt="2023-06-09T20:35:20.384" v="2763" actId="26606"/>
          <ac:spMkLst>
            <pc:docMk/>
            <pc:sldMk cId="3356863613" sldId="277"/>
            <ac:spMk id="21" creationId="{54DCD9B2-D552-47A6-9FE2-15D7E8159AB6}"/>
          </ac:spMkLst>
        </pc:spChg>
        <pc:spChg chg="add del">
          <ac:chgData name="Ginsberg, Debbie" userId="b405c70c-2c7d-4c07-8c0e-cd3c1bd58845" providerId="ADAL" clId="{2386FB41-B88D-FA4B-AB97-60E31103D3FE}" dt="2023-06-09T20:35:20.384" v="2763" actId="26606"/>
          <ac:spMkLst>
            <pc:docMk/>
            <pc:sldMk cId="3356863613" sldId="277"/>
            <ac:spMk id="23" creationId="{CCE25F7F-C10E-4478-90C0-93B61E638386}"/>
          </ac:spMkLst>
        </pc:spChg>
        <pc:spChg chg="add">
          <ac:chgData name="Ginsberg, Debbie" userId="b405c70c-2c7d-4c07-8c0e-cd3c1bd58845" providerId="ADAL" clId="{2386FB41-B88D-FA4B-AB97-60E31103D3FE}" dt="2023-06-09T20:35:20.389" v="2764" actId="26606"/>
          <ac:spMkLst>
            <pc:docMk/>
            <pc:sldMk cId="3356863613" sldId="277"/>
            <ac:spMk id="25" creationId="{39E3965E-AC41-4711-9D10-E25ABB132D86}"/>
          </ac:spMkLst>
        </pc:spChg>
        <pc:spChg chg="add">
          <ac:chgData name="Ginsberg, Debbie" userId="b405c70c-2c7d-4c07-8c0e-cd3c1bd58845" providerId="ADAL" clId="{2386FB41-B88D-FA4B-AB97-60E31103D3FE}" dt="2023-06-09T20:35:20.389" v="2764" actId="26606"/>
          <ac:spMkLst>
            <pc:docMk/>
            <pc:sldMk cId="3356863613" sldId="277"/>
            <ac:spMk id="27" creationId="{33428ACC-71EC-4171-9527-10983BA6B41D}"/>
          </ac:spMkLst>
        </pc:spChg>
        <pc:spChg chg="add">
          <ac:chgData name="Ginsberg, Debbie" userId="b405c70c-2c7d-4c07-8c0e-cd3c1bd58845" providerId="ADAL" clId="{2386FB41-B88D-FA4B-AB97-60E31103D3FE}" dt="2023-06-09T20:35:20.389" v="2764" actId="26606"/>
          <ac:spMkLst>
            <pc:docMk/>
            <pc:sldMk cId="3356863613" sldId="277"/>
            <ac:spMk id="29" creationId="{8D4480B4-953D-41FA-9052-09AB3A026947}"/>
          </ac:spMkLst>
        </pc:spChg>
        <pc:picChg chg="add mod">
          <ac:chgData name="Ginsberg, Debbie" userId="b405c70c-2c7d-4c07-8c0e-cd3c1bd58845" providerId="ADAL" clId="{2386FB41-B88D-FA4B-AB97-60E31103D3FE}" dt="2023-06-09T20:35:20.389" v="2764" actId="26606"/>
          <ac:picMkLst>
            <pc:docMk/>
            <pc:sldMk cId="3356863613" sldId="277"/>
            <ac:picMk id="4" creationId="{06A9960B-027E-34D5-38CB-8A8B3EBC4A2D}"/>
          </ac:picMkLst>
        </pc:picChg>
        <pc:cxnChg chg="add del">
          <ac:chgData name="Ginsberg, Debbie" userId="b405c70c-2c7d-4c07-8c0e-cd3c1bd58845" providerId="ADAL" clId="{2386FB41-B88D-FA4B-AB97-60E31103D3FE}" dt="2023-06-09T20:35:17.307" v="2761" actId="26606"/>
          <ac:cxnSpMkLst>
            <pc:docMk/>
            <pc:sldMk cId="3356863613" sldId="277"/>
            <ac:cxnSpMk id="11" creationId="{1F5DC8C3-BA5F-4EED-BB9A-A14272BD82A1}"/>
          </ac:cxnSpMkLst>
        </pc:cxnChg>
        <pc:cxnChg chg="add del">
          <ac:chgData name="Ginsberg, Debbie" userId="b405c70c-2c7d-4c07-8c0e-cd3c1bd58845" providerId="ADAL" clId="{2386FB41-B88D-FA4B-AB97-60E31103D3FE}" dt="2023-06-09T20:35:17.307" v="2761" actId="26606"/>
          <ac:cxnSpMkLst>
            <pc:docMk/>
            <pc:sldMk cId="3356863613" sldId="277"/>
            <ac:cxnSpMk id="15" creationId="{BEF45B32-FB97-49CC-B778-CA7CF87BEF7A}"/>
          </ac:cxnSpMkLst>
        </pc:cxnChg>
        <pc:cxnChg chg="add del">
          <ac:chgData name="Ginsberg, Debbie" userId="b405c70c-2c7d-4c07-8c0e-cd3c1bd58845" providerId="ADAL" clId="{2386FB41-B88D-FA4B-AB97-60E31103D3FE}" dt="2023-06-09T20:35:20.384" v="2763" actId="26606"/>
          <ac:cxnSpMkLst>
            <pc:docMk/>
            <pc:sldMk cId="3356863613" sldId="277"/>
            <ac:cxnSpMk id="20" creationId="{1F5DC8C3-BA5F-4EED-BB9A-A14272BD82A1}"/>
          </ac:cxnSpMkLst>
        </pc:cxnChg>
        <pc:cxnChg chg="add del">
          <ac:chgData name="Ginsberg, Debbie" userId="b405c70c-2c7d-4c07-8c0e-cd3c1bd58845" providerId="ADAL" clId="{2386FB41-B88D-FA4B-AB97-60E31103D3FE}" dt="2023-06-09T20:35:20.384" v="2763" actId="26606"/>
          <ac:cxnSpMkLst>
            <pc:docMk/>
            <pc:sldMk cId="3356863613" sldId="277"/>
            <ac:cxnSpMk id="22" creationId="{FCE0A9EA-62FA-4F43-BEF6-7BBBB3F90F25}"/>
          </ac:cxnSpMkLst>
        </pc:cxnChg>
        <pc:cxnChg chg="add">
          <ac:chgData name="Ginsberg, Debbie" userId="b405c70c-2c7d-4c07-8c0e-cd3c1bd58845" providerId="ADAL" clId="{2386FB41-B88D-FA4B-AB97-60E31103D3FE}" dt="2023-06-09T20:35:20.389" v="2764" actId="26606"/>
          <ac:cxnSpMkLst>
            <pc:docMk/>
            <pc:sldMk cId="3356863613" sldId="277"/>
            <ac:cxnSpMk id="26" creationId="{1F5DC8C3-BA5F-4EED-BB9A-A14272BD82A1}"/>
          </ac:cxnSpMkLst>
        </pc:cxnChg>
        <pc:cxnChg chg="add">
          <ac:chgData name="Ginsberg, Debbie" userId="b405c70c-2c7d-4c07-8c0e-cd3c1bd58845" providerId="ADAL" clId="{2386FB41-B88D-FA4B-AB97-60E31103D3FE}" dt="2023-06-09T20:35:20.389" v="2764" actId="26606"/>
          <ac:cxnSpMkLst>
            <pc:docMk/>
            <pc:sldMk cId="3356863613" sldId="277"/>
            <ac:cxnSpMk id="28" creationId="{BA22713B-ABB6-4391-97F9-0449A2B9B664}"/>
          </ac:cxnSpMkLst>
        </pc:cxnChg>
      </pc:sldChg>
      <pc:sldChg chg="addSp delSp modSp new mod">
        <pc:chgData name="Ginsberg, Debbie" userId="b405c70c-2c7d-4c07-8c0e-cd3c1bd58845" providerId="ADAL" clId="{2386FB41-B88D-FA4B-AB97-60E31103D3FE}" dt="2023-06-22T17:25:03.862" v="3112"/>
        <pc:sldMkLst>
          <pc:docMk/>
          <pc:sldMk cId="3129009150" sldId="278"/>
        </pc:sldMkLst>
        <pc:spChg chg="mod">
          <ac:chgData name="Ginsberg, Debbie" userId="b405c70c-2c7d-4c07-8c0e-cd3c1bd58845" providerId="ADAL" clId="{2386FB41-B88D-FA4B-AB97-60E31103D3FE}" dt="2023-06-22T17:24:59.825" v="3110" actId="20577"/>
          <ac:spMkLst>
            <pc:docMk/>
            <pc:sldMk cId="3129009150" sldId="278"/>
            <ac:spMk id="2" creationId="{7FD8E506-7FDA-456A-63A4-3423A6ED9126}"/>
          </ac:spMkLst>
        </pc:spChg>
        <pc:spChg chg="add del mod">
          <ac:chgData name="Ginsberg, Debbie" userId="b405c70c-2c7d-4c07-8c0e-cd3c1bd58845" providerId="ADAL" clId="{2386FB41-B88D-FA4B-AB97-60E31103D3FE}" dt="2023-06-22T17:25:03.862" v="3112"/>
          <ac:spMkLst>
            <pc:docMk/>
            <pc:sldMk cId="3129009150" sldId="278"/>
            <ac:spMk id="3" creationId="{DA54145D-96FD-FB77-8532-CE6F44E0772F}"/>
          </ac:spMkLst>
        </pc:spChg>
        <pc:spChg chg="del">
          <ac:chgData name="Ginsberg, Debbie" userId="b405c70c-2c7d-4c07-8c0e-cd3c1bd58845" providerId="ADAL" clId="{2386FB41-B88D-FA4B-AB97-60E31103D3FE}" dt="2023-06-09T20:38:48.855" v="2765"/>
          <ac:spMkLst>
            <pc:docMk/>
            <pc:sldMk cId="3129009150" sldId="278"/>
            <ac:spMk id="3" creationId="{E441CBE0-7D36-1426-98D3-257CD7FE20BA}"/>
          </ac:spMkLst>
        </pc:spChg>
        <pc:spChg chg="add del mod">
          <ac:chgData name="Ginsberg, Debbie" userId="b405c70c-2c7d-4c07-8c0e-cd3c1bd58845" providerId="ADAL" clId="{2386FB41-B88D-FA4B-AB97-60E31103D3FE}" dt="2023-06-09T20:44:27.419" v="2775"/>
          <ac:spMkLst>
            <pc:docMk/>
            <pc:sldMk cId="3129009150" sldId="278"/>
            <ac:spMk id="8" creationId="{CE07CD8F-CCA7-6865-0A3D-4C33F94A7D4E}"/>
          </ac:spMkLst>
        </pc:spChg>
        <pc:picChg chg="add del mod">
          <ac:chgData name="Ginsberg, Debbie" userId="b405c70c-2c7d-4c07-8c0e-cd3c1bd58845" providerId="ADAL" clId="{2386FB41-B88D-FA4B-AB97-60E31103D3FE}" dt="2023-06-09T20:40:23.298" v="2772" actId="478"/>
          <ac:picMkLst>
            <pc:docMk/>
            <pc:sldMk cId="3129009150" sldId="278"/>
            <ac:picMk id="4" creationId="{0921261F-D20C-CE3F-204D-8A8C105ABB4D}"/>
          </ac:picMkLst>
        </pc:picChg>
        <pc:picChg chg="add del mod">
          <ac:chgData name="Ginsberg, Debbie" userId="b405c70c-2c7d-4c07-8c0e-cd3c1bd58845" providerId="ADAL" clId="{2386FB41-B88D-FA4B-AB97-60E31103D3FE}" dt="2023-06-09T20:39:45.264" v="2769" actId="478"/>
          <ac:picMkLst>
            <pc:docMk/>
            <pc:sldMk cId="3129009150" sldId="278"/>
            <ac:picMk id="5" creationId="{3702DD56-7A04-6C32-3F32-7A68817F6AEE}"/>
          </ac:picMkLst>
        </pc:picChg>
        <pc:picChg chg="add mod">
          <ac:chgData name="Ginsberg, Debbie" userId="b405c70c-2c7d-4c07-8c0e-cd3c1bd58845" providerId="ADAL" clId="{2386FB41-B88D-FA4B-AB97-60E31103D3FE}" dt="2023-06-09T20:45:04.511" v="2791" actId="1076"/>
          <ac:picMkLst>
            <pc:docMk/>
            <pc:sldMk cId="3129009150" sldId="278"/>
            <ac:picMk id="6" creationId="{F307C31A-0AB2-D2E8-7696-C2DED98313A2}"/>
          </ac:picMkLst>
        </pc:picChg>
        <pc:picChg chg="add mod">
          <ac:chgData name="Ginsberg, Debbie" userId="b405c70c-2c7d-4c07-8c0e-cd3c1bd58845" providerId="ADAL" clId="{2386FB41-B88D-FA4B-AB97-60E31103D3FE}" dt="2023-06-09T20:44:59.386" v="2787" actId="1076"/>
          <ac:picMkLst>
            <pc:docMk/>
            <pc:sldMk cId="3129009150" sldId="278"/>
            <ac:picMk id="9" creationId="{D7F966E1-9F3B-C886-96EC-9BFFED74A877}"/>
          </ac:picMkLst>
        </pc:picChg>
        <pc:picChg chg="add mod">
          <ac:chgData name="Ginsberg, Debbie" userId="b405c70c-2c7d-4c07-8c0e-cd3c1bd58845" providerId="ADAL" clId="{2386FB41-B88D-FA4B-AB97-60E31103D3FE}" dt="2023-06-09T20:45:02.802" v="2790" actId="1076"/>
          <ac:picMkLst>
            <pc:docMk/>
            <pc:sldMk cId="3129009150" sldId="278"/>
            <ac:picMk id="10" creationId="{9216363F-00E0-9A55-2313-F9E245C48FA5}"/>
          </ac:picMkLst>
        </pc:picChg>
      </pc:sldChg>
      <pc:sldChg chg="addSp delSp modSp new mod setBg">
        <pc:chgData name="Ginsberg, Debbie" userId="b405c70c-2c7d-4c07-8c0e-cd3c1bd58845" providerId="ADAL" clId="{2386FB41-B88D-FA4B-AB97-60E31103D3FE}" dt="2023-06-09T20:53:20.590" v="2821" actId="26606"/>
        <pc:sldMkLst>
          <pc:docMk/>
          <pc:sldMk cId="2737207146" sldId="279"/>
        </pc:sldMkLst>
        <pc:spChg chg="del mod">
          <ac:chgData name="Ginsberg, Debbie" userId="b405c70c-2c7d-4c07-8c0e-cd3c1bd58845" providerId="ADAL" clId="{2386FB41-B88D-FA4B-AB97-60E31103D3FE}" dt="2023-06-09T20:51:11.164" v="2793" actId="478"/>
          <ac:spMkLst>
            <pc:docMk/>
            <pc:sldMk cId="2737207146" sldId="279"/>
            <ac:spMk id="2" creationId="{18484278-2C0A-C372-41AB-2A1486E46869}"/>
          </ac:spMkLst>
        </pc:spChg>
        <pc:spChg chg="del">
          <ac:chgData name="Ginsberg, Debbie" userId="b405c70c-2c7d-4c07-8c0e-cd3c1bd58845" providerId="ADAL" clId="{2386FB41-B88D-FA4B-AB97-60E31103D3FE}" dt="2023-06-09T20:51:08.350" v="2792" actId="478"/>
          <ac:spMkLst>
            <pc:docMk/>
            <pc:sldMk cId="2737207146" sldId="279"/>
            <ac:spMk id="3" creationId="{957539B4-BB13-ABC6-75BA-2E5A86FBFBDA}"/>
          </ac:spMkLst>
        </pc:spChg>
        <pc:spChg chg="add del mod">
          <ac:chgData name="Ginsberg, Debbie" userId="b405c70c-2c7d-4c07-8c0e-cd3c1bd58845" providerId="ADAL" clId="{2386FB41-B88D-FA4B-AB97-60E31103D3FE}" dt="2023-06-09T20:51:13.695" v="2794" actId="478"/>
          <ac:spMkLst>
            <pc:docMk/>
            <pc:sldMk cId="2737207146" sldId="279"/>
            <ac:spMk id="5" creationId="{AD2E163B-225D-333B-9B40-263EB97644FC}"/>
          </ac:spMkLst>
        </pc:spChg>
        <pc:spChg chg="add del">
          <ac:chgData name="Ginsberg, Debbie" userId="b405c70c-2c7d-4c07-8c0e-cd3c1bd58845" providerId="ADAL" clId="{2386FB41-B88D-FA4B-AB97-60E31103D3FE}" dt="2023-06-09T20:52:44.552" v="2812" actId="26606"/>
          <ac:spMkLst>
            <pc:docMk/>
            <pc:sldMk cId="2737207146" sldId="279"/>
            <ac:spMk id="11" creationId="{7F23EF37-19EC-4973-A7AF-4BBF68646D7D}"/>
          </ac:spMkLst>
        </pc:spChg>
        <pc:spChg chg="add">
          <ac:chgData name="Ginsberg, Debbie" userId="b405c70c-2c7d-4c07-8c0e-cd3c1bd58845" providerId="ADAL" clId="{2386FB41-B88D-FA4B-AB97-60E31103D3FE}" dt="2023-06-09T20:53:20.590" v="2821" actId="26606"/>
          <ac:spMkLst>
            <pc:docMk/>
            <pc:sldMk cId="2737207146" sldId="279"/>
            <ac:spMk id="12" creationId="{262ABC4B-37D8-4218-BDD8-6DF6A00C0C80}"/>
          </ac:spMkLst>
        </pc:spChg>
        <pc:spChg chg="add del">
          <ac:chgData name="Ginsberg, Debbie" userId="b405c70c-2c7d-4c07-8c0e-cd3c1bd58845" providerId="ADAL" clId="{2386FB41-B88D-FA4B-AB97-60E31103D3FE}" dt="2023-06-09T20:52:00.272" v="2803" actId="26606"/>
          <ac:spMkLst>
            <pc:docMk/>
            <pc:sldMk cId="2737207146" sldId="279"/>
            <ac:spMk id="14" creationId="{0959F59E-86AC-4677-BFB0-9CD55AB10761}"/>
          </ac:spMkLst>
        </pc:spChg>
        <pc:spChg chg="add del">
          <ac:chgData name="Ginsberg, Debbie" userId="b405c70c-2c7d-4c07-8c0e-cd3c1bd58845" providerId="ADAL" clId="{2386FB41-B88D-FA4B-AB97-60E31103D3FE}" dt="2023-06-09T20:52:00.272" v="2803" actId="26606"/>
          <ac:spMkLst>
            <pc:docMk/>
            <pc:sldMk cId="2737207146" sldId="279"/>
            <ac:spMk id="16" creationId="{997ED08E-7CE7-4539-8E16-6A356378B3D3}"/>
          </ac:spMkLst>
        </pc:spChg>
        <pc:spChg chg="add del">
          <ac:chgData name="Ginsberg, Debbie" userId="b405c70c-2c7d-4c07-8c0e-cd3c1bd58845" providerId="ADAL" clId="{2386FB41-B88D-FA4B-AB97-60E31103D3FE}" dt="2023-06-09T20:52:46.756" v="2816" actId="26606"/>
          <ac:spMkLst>
            <pc:docMk/>
            <pc:sldMk cId="2737207146" sldId="279"/>
            <ac:spMk id="17" creationId="{BFDC535F-AC0A-417D-96AB-6706BECACD95}"/>
          </ac:spMkLst>
        </pc:spChg>
        <pc:spChg chg="add del">
          <ac:chgData name="Ginsberg, Debbie" userId="b405c70c-2c7d-4c07-8c0e-cd3c1bd58845" providerId="ADAL" clId="{2386FB41-B88D-FA4B-AB97-60E31103D3FE}" dt="2023-06-09T20:52:00.272" v="2803" actId="26606"/>
          <ac:spMkLst>
            <pc:docMk/>
            <pc:sldMk cId="2737207146" sldId="279"/>
            <ac:spMk id="18" creationId="{39F96DC1-4B54-4B36-B945-425E4C04AFBD}"/>
          </ac:spMkLst>
        </pc:spChg>
        <pc:spChg chg="add del">
          <ac:chgData name="Ginsberg, Debbie" userId="b405c70c-2c7d-4c07-8c0e-cd3c1bd58845" providerId="ADAL" clId="{2386FB41-B88D-FA4B-AB97-60E31103D3FE}" dt="2023-06-09T20:52:46.756" v="2816" actId="26606"/>
          <ac:spMkLst>
            <pc:docMk/>
            <pc:sldMk cId="2737207146" sldId="279"/>
            <ac:spMk id="19" creationId="{97AAAF8E-31DB-4148-8FCA-4D8233D691C6}"/>
          </ac:spMkLst>
        </pc:spChg>
        <pc:spChg chg="add del">
          <ac:chgData name="Ginsberg, Debbie" userId="b405c70c-2c7d-4c07-8c0e-cd3c1bd58845" providerId="ADAL" clId="{2386FB41-B88D-FA4B-AB97-60E31103D3FE}" dt="2023-06-09T20:52:00.272" v="2803" actId="26606"/>
          <ac:spMkLst>
            <pc:docMk/>
            <pc:sldMk cId="2737207146" sldId="279"/>
            <ac:spMk id="20" creationId="{A4F450A1-0760-4C39-82E4-515AA4FC9473}"/>
          </ac:spMkLst>
        </pc:spChg>
        <pc:spChg chg="add del">
          <ac:chgData name="Ginsberg, Debbie" userId="b405c70c-2c7d-4c07-8c0e-cd3c1bd58845" providerId="ADAL" clId="{2386FB41-B88D-FA4B-AB97-60E31103D3FE}" dt="2023-06-09T20:52:46.756" v="2816" actId="26606"/>
          <ac:spMkLst>
            <pc:docMk/>
            <pc:sldMk cId="2737207146" sldId="279"/>
            <ac:spMk id="21" creationId="{AA274328-4774-4DF9-BA53-452565122FBB}"/>
          </ac:spMkLst>
        </pc:spChg>
        <pc:spChg chg="add del">
          <ac:chgData name="Ginsberg, Debbie" userId="b405c70c-2c7d-4c07-8c0e-cd3c1bd58845" providerId="ADAL" clId="{2386FB41-B88D-FA4B-AB97-60E31103D3FE}" dt="2023-06-09T20:52:00.272" v="2803" actId="26606"/>
          <ac:spMkLst>
            <pc:docMk/>
            <pc:sldMk cId="2737207146" sldId="279"/>
            <ac:spMk id="22" creationId="{0185CD32-2E94-4663-81AE-CC54E44AC2FC}"/>
          </ac:spMkLst>
        </pc:spChg>
        <pc:spChg chg="add del">
          <ac:chgData name="Ginsberg, Debbie" userId="b405c70c-2c7d-4c07-8c0e-cd3c1bd58845" providerId="ADAL" clId="{2386FB41-B88D-FA4B-AB97-60E31103D3FE}" dt="2023-06-09T20:52:46.756" v="2816" actId="26606"/>
          <ac:spMkLst>
            <pc:docMk/>
            <pc:sldMk cId="2737207146" sldId="279"/>
            <ac:spMk id="23" creationId="{01C7B46D-2FEF-4FAA-915B-8B21A66BB647}"/>
          </ac:spMkLst>
        </pc:spChg>
        <pc:spChg chg="add del">
          <ac:chgData name="Ginsberg, Debbie" userId="b405c70c-2c7d-4c07-8c0e-cd3c1bd58845" providerId="ADAL" clId="{2386FB41-B88D-FA4B-AB97-60E31103D3FE}" dt="2023-06-09T20:52:54.395" v="2818" actId="26606"/>
          <ac:spMkLst>
            <pc:docMk/>
            <pc:sldMk cId="2737207146" sldId="279"/>
            <ac:spMk id="25" creationId="{9527FCEA-6143-4C5E-8C45-8AC9237ADE89}"/>
          </ac:spMkLst>
        </pc:spChg>
        <pc:spChg chg="add del">
          <ac:chgData name="Ginsberg, Debbie" userId="b405c70c-2c7d-4c07-8c0e-cd3c1bd58845" providerId="ADAL" clId="{2386FB41-B88D-FA4B-AB97-60E31103D3FE}" dt="2023-06-09T20:52:54.395" v="2818" actId="26606"/>
          <ac:spMkLst>
            <pc:docMk/>
            <pc:sldMk cId="2737207146" sldId="279"/>
            <ac:spMk id="26" creationId="{1A9F23AD-7A55-49F3-A3EC-743F47F36B0E}"/>
          </ac:spMkLst>
        </pc:spChg>
        <pc:spChg chg="add del">
          <ac:chgData name="Ginsberg, Debbie" userId="b405c70c-2c7d-4c07-8c0e-cd3c1bd58845" providerId="ADAL" clId="{2386FB41-B88D-FA4B-AB97-60E31103D3FE}" dt="2023-06-09T20:52:54.395" v="2818" actId="26606"/>
          <ac:spMkLst>
            <pc:docMk/>
            <pc:sldMk cId="2737207146" sldId="279"/>
            <ac:spMk id="27" creationId="{D7D9F91F-72C9-4DB9-ABD0-A8180D8262D5}"/>
          </ac:spMkLst>
        </pc:spChg>
        <pc:spChg chg="add del">
          <ac:chgData name="Ginsberg, Debbie" userId="b405c70c-2c7d-4c07-8c0e-cd3c1bd58845" providerId="ADAL" clId="{2386FB41-B88D-FA4B-AB97-60E31103D3FE}" dt="2023-06-09T20:52:54.395" v="2818" actId="26606"/>
          <ac:spMkLst>
            <pc:docMk/>
            <pc:sldMk cId="2737207146" sldId="279"/>
            <ac:spMk id="28" creationId="{BE016956-CE9F-4946-8834-A8BC3529D0F6}"/>
          </ac:spMkLst>
        </pc:spChg>
        <pc:picChg chg="add del mod ord">
          <ac:chgData name="Ginsberg, Debbie" userId="b405c70c-2c7d-4c07-8c0e-cd3c1bd58845" providerId="ADAL" clId="{2386FB41-B88D-FA4B-AB97-60E31103D3FE}" dt="2023-06-09T20:52:20.804" v="2804" actId="21"/>
          <ac:picMkLst>
            <pc:docMk/>
            <pc:sldMk cId="2737207146" sldId="279"/>
            <ac:picMk id="6" creationId="{D30481B8-8DBB-CBB0-1802-6C038E566A99}"/>
          </ac:picMkLst>
        </pc:picChg>
        <pc:picChg chg="add mod ord">
          <ac:chgData name="Ginsberg, Debbie" userId="b405c70c-2c7d-4c07-8c0e-cd3c1bd58845" providerId="ADAL" clId="{2386FB41-B88D-FA4B-AB97-60E31103D3FE}" dt="2023-06-09T20:53:20.590" v="2821" actId="26606"/>
          <ac:picMkLst>
            <pc:docMk/>
            <pc:sldMk cId="2737207146" sldId="279"/>
            <ac:picMk id="7" creationId="{70054BE9-1EEC-FBC1-B2AB-B211E3010886}"/>
          </ac:picMkLst>
        </pc:picChg>
        <pc:picChg chg="add del mod ord">
          <ac:chgData name="Ginsberg, Debbie" userId="b405c70c-2c7d-4c07-8c0e-cd3c1bd58845" providerId="ADAL" clId="{2386FB41-B88D-FA4B-AB97-60E31103D3FE}" dt="2023-06-09T20:52:58.329" v="2819" actId="478"/>
          <ac:picMkLst>
            <pc:docMk/>
            <pc:sldMk cId="2737207146" sldId="279"/>
            <ac:picMk id="8" creationId="{DAF7FDB2-FA51-0EAA-C265-5CB97A2DC2ED}"/>
          </ac:picMkLst>
        </pc:picChg>
        <pc:picChg chg="add mod ord">
          <ac:chgData name="Ginsberg, Debbie" userId="b405c70c-2c7d-4c07-8c0e-cd3c1bd58845" providerId="ADAL" clId="{2386FB41-B88D-FA4B-AB97-60E31103D3FE}" dt="2023-06-09T20:53:20.590" v="2821" actId="26606"/>
          <ac:picMkLst>
            <pc:docMk/>
            <pc:sldMk cId="2737207146" sldId="279"/>
            <ac:picMk id="9" creationId="{E6B1D4AB-5B55-1403-F4AC-3826C23E8FC9}"/>
          </ac:picMkLst>
        </pc:picChg>
        <pc:picChg chg="add mod">
          <ac:chgData name="Ginsberg, Debbie" userId="b405c70c-2c7d-4c07-8c0e-cd3c1bd58845" providerId="ADAL" clId="{2386FB41-B88D-FA4B-AB97-60E31103D3FE}" dt="2023-06-09T20:53:20.590" v="2821" actId="26606"/>
          <ac:picMkLst>
            <pc:docMk/>
            <pc:sldMk cId="2737207146" sldId="279"/>
            <ac:picMk id="10" creationId="{98436124-A970-9697-75AF-3D34994F63A5}"/>
          </ac:picMkLst>
        </pc:picChg>
        <pc:cxnChg chg="add del">
          <ac:chgData name="Ginsberg, Debbie" userId="b405c70c-2c7d-4c07-8c0e-cd3c1bd58845" providerId="ADAL" clId="{2386FB41-B88D-FA4B-AB97-60E31103D3FE}" dt="2023-06-09T20:52:45.965" v="2814" actId="26606"/>
          <ac:cxnSpMkLst>
            <pc:docMk/>
            <pc:sldMk cId="2737207146" sldId="279"/>
            <ac:cxnSpMk id="13" creationId="{D4BDCD00-BA97-40D8-93CD-0A9CA931BE17}"/>
          </ac:cxnSpMkLst>
        </pc:cxnChg>
        <pc:cxnChg chg="add del">
          <ac:chgData name="Ginsberg, Debbie" userId="b405c70c-2c7d-4c07-8c0e-cd3c1bd58845" providerId="ADAL" clId="{2386FB41-B88D-FA4B-AB97-60E31103D3FE}" dt="2023-06-09T20:52:45.965" v="2814" actId="26606"/>
          <ac:cxnSpMkLst>
            <pc:docMk/>
            <pc:sldMk cId="2737207146" sldId="279"/>
            <ac:cxnSpMk id="15" creationId="{2D631E40-F51C-4828-B23B-DF903513296E}"/>
          </ac:cxnSpMkLst>
        </pc:cxnChg>
      </pc:sldChg>
      <pc:sldChg chg="new del">
        <pc:chgData name="Ginsberg, Debbie" userId="b405c70c-2c7d-4c07-8c0e-cd3c1bd58845" providerId="ADAL" clId="{2386FB41-B88D-FA4B-AB97-60E31103D3FE}" dt="2023-06-09T18:11:35.171" v="1740" actId="2696"/>
        <pc:sldMkLst>
          <pc:docMk/>
          <pc:sldMk cId="4022154270" sldId="279"/>
        </pc:sldMkLst>
      </pc:sldChg>
      <pc:sldChg chg="addSp delSp modSp add mod setBg">
        <pc:chgData name="Ginsberg, Debbie" userId="b405c70c-2c7d-4c07-8c0e-cd3c1bd58845" providerId="ADAL" clId="{2386FB41-B88D-FA4B-AB97-60E31103D3FE}" dt="2023-06-09T18:28:35.104" v="2340" actId="26606"/>
        <pc:sldMkLst>
          <pc:docMk/>
          <pc:sldMk cId="3372612311" sldId="280"/>
        </pc:sldMkLst>
        <pc:spChg chg="mod">
          <ac:chgData name="Ginsberg, Debbie" userId="b405c70c-2c7d-4c07-8c0e-cd3c1bd58845" providerId="ADAL" clId="{2386FB41-B88D-FA4B-AB97-60E31103D3FE}" dt="2023-06-09T18:28:35.104" v="2340" actId="26606"/>
          <ac:spMkLst>
            <pc:docMk/>
            <pc:sldMk cId="3372612311" sldId="280"/>
            <ac:spMk id="2" creationId="{E77A9E69-9B23-BB1A-E112-9AE217BCBFC1}"/>
          </ac:spMkLst>
        </pc:spChg>
        <pc:spChg chg="add del mod">
          <ac:chgData name="Ginsberg, Debbie" userId="b405c70c-2c7d-4c07-8c0e-cd3c1bd58845" providerId="ADAL" clId="{2386FB41-B88D-FA4B-AB97-60E31103D3FE}" dt="2023-06-09T18:28:13.837" v="2338" actId="767"/>
          <ac:spMkLst>
            <pc:docMk/>
            <pc:sldMk cId="3372612311" sldId="280"/>
            <ac:spMk id="3" creationId="{1B6F693C-0348-66D1-B1CE-0B84740C252E}"/>
          </ac:spMkLst>
        </pc:spChg>
        <pc:spChg chg="add del">
          <ac:chgData name="Ginsberg, Debbie" userId="b405c70c-2c7d-4c07-8c0e-cd3c1bd58845" providerId="ADAL" clId="{2386FB41-B88D-FA4B-AB97-60E31103D3FE}" dt="2023-06-09T18:28:35.104" v="2340" actId="26606"/>
          <ac:spMkLst>
            <pc:docMk/>
            <pc:sldMk cId="3372612311" sldId="280"/>
            <ac:spMk id="12" creationId="{EE1530B0-6F96-46C0-8B3E-3215CB756BE4}"/>
          </ac:spMkLst>
        </pc:spChg>
        <pc:spChg chg="add del">
          <ac:chgData name="Ginsberg, Debbie" userId="b405c70c-2c7d-4c07-8c0e-cd3c1bd58845" providerId="ADAL" clId="{2386FB41-B88D-FA4B-AB97-60E31103D3FE}" dt="2023-06-09T18:28:35.104" v="2340" actId="26606"/>
          <ac:spMkLst>
            <pc:docMk/>
            <pc:sldMk cId="3372612311" sldId="280"/>
            <ac:spMk id="14" creationId="{754910CF-1B56-45D3-960A-E89F7B3B9131}"/>
          </ac:spMkLst>
        </pc:spChg>
        <pc:spChg chg="add del">
          <ac:chgData name="Ginsberg, Debbie" userId="b405c70c-2c7d-4c07-8c0e-cd3c1bd58845" providerId="ADAL" clId="{2386FB41-B88D-FA4B-AB97-60E31103D3FE}" dt="2023-06-09T18:28:09.146" v="2335" actId="26606"/>
          <ac:spMkLst>
            <pc:docMk/>
            <pc:sldMk cId="3372612311" sldId="280"/>
            <ac:spMk id="16" creationId="{39E3965E-AC41-4711-9D10-E25ABB132D86}"/>
          </ac:spMkLst>
        </pc:spChg>
        <pc:spChg chg="add del">
          <ac:chgData name="Ginsberg, Debbie" userId="b405c70c-2c7d-4c07-8c0e-cd3c1bd58845" providerId="ADAL" clId="{2386FB41-B88D-FA4B-AB97-60E31103D3FE}" dt="2023-06-09T18:28:09.146" v="2335" actId="26606"/>
          <ac:spMkLst>
            <pc:docMk/>
            <pc:sldMk cId="3372612311" sldId="280"/>
            <ac:spMk id="18" creationId="{B4D0E555-16F6-44D0-BF56-AF5FF5BDE9D6}"/>
          </ac:spMkLst>
        </pc:spChg>
        <pc:spChg chg="add del">
          <ac:chgData name="Ginsberg, Debbie" userId="b405c70c-2c7d-4c07-8c0e-cd3c1bd58845" providerId="ADAL" clId="{2386FB41-B88D-FA4B-AB97-60E31103D3FE}" dt="2023-06-09T18:27:34.986" v="2333" actId="26606"/>
          <ac:spMkLst>
            <pc:docMk/>
            <pc:sldMk cId="3372612311" sldId="280"/>
            <ac:spMk id="19" creationId="{A8E9C91B-7EAD-4562-AB0E-DFB9663AECE3}"/>
          </ac:spMkLst>
        </pc:spChg>
        <pc:spChg chg="add">
          <ac:chgData name="Ginsberg, Debbie" userId="b405c70c-2c7d-4c07-8c0e-cd3c1bd58845" providerId="ADAL" clId="{2386FB41-B88D-FA4B-AB97-60E31103D3FE}" dt="2023-06-09T18:28:35.104" v="2340" actId="26606"/>
          <ac:spMkLst>
            <pc:docMk/>
            <pc:sldMk cId="3372612311" sldId="280"/>
            <ac:spMk id="20" creationId="{88F0A37D-2337-4AAF-98B0-7E4E9B98719A}"/>
          </ac:spMkLst>
        </pc:spChg>
        <pc:spChg chg="add del">
          <ac:chgData name="Ginsberg, Debbie" userId="b405c70c-2c7d-4c07-8c0e-cd3c1bd58845" providerId="ADAL" clId="{2386FB41-B88D-FA4B-AB97-60E31103D3FE}" dt="2023-06-09T18:27:34.986" v="2333" actId="26606"/>
          <ac:spMkLst>
            <pc:docMk/>
            <pc:sldMk cId="3372612311" sldId="280"/>
            <ac:spMk id="21" creationId="{BCD2D517-BC35-4439-AC31-06DF764F25FC}"/>
          </ac:spMkLst>
        </pc:spChg>
        <pc:spChg chg="add del">
          <ac:chgData name="Ginsberg, Debbie" userId="b405c70c-2c7d-4c07-8c0e-cd3c1bd58845" providerId="ADAL" clId="{2386FB41-B88D-FA4B-AB97-60E31103D3FE}" dt="2023-06-09T18:27:34.986" v="2333" actId="26606"/>
          <ac:spMkLst>
            <pc:docMk/>
            <pc:sldMk cId="3372612311" sldId="280"/>
            <ac:spMk id="23" creationId="{2DD3F846-0483-40F5-A881-0C1AD2A0CAD7}"/>
          </ac:spMkLst>
        </pc:spChg>
        <pc:spChg chg="add">
          <ac:chgData name="Ginsberg, Debbie" userId="b405c70c-2c7d-4c07-8c0e-cd3c1bd58845" providerId="ADAL" clId="{2386FB41-B88D-FA4B-AB97-60E31103D3FE}" dt="2023-06-09T18:28:35.104" v="2340" actId="26606"/>
          <ac:spMkLst>
            <pc:docMk/>
            <pc:sldMk cId="3372612311" sldId="280"/>
            <ac:spMk id="24" creationId="{F7234D70-FB65-4E99-985E-64D219674D45}"/>
          </ac:spMkLst>
        </pc:spChg>
        <pc:spChg chg="add del">
          <ac:chgData name="Ginsberg, Debbie" userId="b405c70c-2c7d-4c07-8c0e-cd3c1bd58845" providerId="ADAL" clId="{2386FB41-B88D-FA4B-AB97-60E31103D3FE}" dt="2023-06-09T18:28:09.146" v="2335" actId="26606"/>
          <ac:spMkLst>
            <pc:docMk/>
            <pc:sldMk cId="3372612311" sldId="280"/>
            <ac:spMk id="25" creationId="{8117041D-1A7B-4ECA-AB68-3CFDB6726B8E}"/>
          </ac:spMkLst>
        </pc:spChg>
        <pc:spChg chg="add del">
          <ac:chgData name="Ginsberg, Debbie" userId="b405c70c-2c7d-4c07-8c0e-cd3c1bd58845" providerId="ADAL" clId="{2386FB41-B88D-FA4B-AB97-60E31103D3FE}" dt="2023-06-09T18:28:14.941" v="2339" actId="26606"/>
          <ac:spMkLst>
            <pc:docMk/>
            <pc:sldMk cId="3372612311" sldId="280"/>
            <ac:spMk id="29" creationId="{69426B45-4C4F-4D52-8537-76E9A5B89E2F}"/>
          </ac:spMkLst>
        </pc:spChg>
        <pc:spChg chg="add del">
          <ac:chgData name="Ginsberg, Debbie" userId="b405c70c-2c7d-4c07-8c0e-cd3c1bd58845" providerId="ADAL" clId="{2386FB41-B88D-FA4B-AB97-60E31103D3FE}" dt="2023-06-09T18:28:14.941" v="2339" actId="26606"/>
          <ac:spMkLst>
            <pc:docMk/>
            <pc:sldMk cId="3372612311" sldId="280"/>
            <ac:spMk id="31" creationId="{67E6FB20-7663-466F-A928-9371C34F955C}"/>
          </ac:spMkLst>
        </pc:spChg>
        <pc:graphicFrameChg chg="mod modGraphic">
          <ac:chgData name="Ginsberg, Debbie" userId="b405c70c-2c7d-4c07-8c0e-cd3c1bd58845" providerId="ADAL" clId="{2386FB41-B88D-FA4B-AB97-60E31103D3FE}" dt="2023-06-09T18:28:35.104" v="2340" actId="26606"/>
          <ac:graphicFrameMkLst>
            <pc:docMk/>
            <pc:sldMk cId="3372612311" sldId="280"/>
            <ac:graphicFrameMk id="7" creationId="{B17BA4FF-F923-B3E9-3040-FDBE8327E706}"/>
          </ac:graphicFrameMkLst>
        </pc:graphicFrameChg>
        <pc:cxnChg chg="add del">
          <ac:chgData name="Ginsberg, Debbie" userId="b405c70c-2c7d-4c07-8c0e-cd3c1bd58845" providerId="ADAL" clId="{2386FB41-B88D-FA4B-AB97-60E31103D3FE}" dt="2023-06-09T18:28:09.146" v="2335" actId="26606"/>
          <ac:cxnSpMkLst>
            <pc:docMk/>
            <pc:sldMk cId="3372612311" sldId="280"/>
            <ac:cxnSpMk id="17" creationId="{1F5DC8C3-BA5F-4EED-BB9A-A14272BD82A1}"/>
          </ac:cxnSpMkLst>
        </pc:cxnChg>
        <pc:cxnChg chg="add">
          <ac:chgData name="Ginsberg, Debbie" userId="b405c70c-2c7d-4c07-8c0e-cd3c1bd58845" providerId="ADAL" clId="{2386FB41-B88D-FA4B-AB97-60E31103D3FE}" dt="2023-06-09T18:28:35.104" v="2340" actId="26606"/>
          <ac:cxnSpMkLst>
            <pc:docMk/>
            <pc:sldMk cId="3372612311" sldId="280"/>
            <ac:cxnSpMk id="22" creationId="{F15CCCF0-E573-463A-9760-1FDC0B2CFBD7}"/>
          </ac:cxnSpMkLst>
        </pc:cxnChg>
        <pc:cxnChg chg="add del">
          <ac:chgData name="Ginsberg, Debbie" userId="b405c70c-2c7d-4c07-8c0e-cd3c1bd58845" providerId="ADAL" clId="{2386FB41-B88D-FA4B-AB97-60E31103D3FE}" dt="2023-06-09T18:28:09.146" v="2335" actId="26606"/>
          <ac:cxnSpMkLst>
            <pc:docMk/>
            <pc:sldMk cId="3372612311" sldId="280"/>
            <ac:cxnSpMk id="27" creationId="{ABCD2462-4C1E-401A-AC2D-F799A138B245}"/>
          </ac:cxnSpMkLst>
        </pc:cxnChg>
        <pc:cxnChg chg="add del">
          <ac:chgData name="Ginsberg, Debbie" userId="b405c70c-2c7d-4c07-8c0e-cd3c1bd58845" providerId="ADAL" clId="{2386FB41-B88D-FA4B-AB97-60E31103D3FE}" dt="2023-06-09T18:28:14.941" v="2339" actId="26606"/>
          <ac:cxnSpMkLst>
            <pc:docMk/>
            <pc:sldMk cId="3372612311" sldId="280"/>
            <ac:cxnSpMk id="30" creationId="{CF117E1C-E964-4433-B1A8-BB2301D0FF14}"/>
          </ac:cxnSpMkLst>
        </pc:cxnChg>
      </pc:sldChg>
      <pc:sldChg chg="addSp delSp modSp new mod setBg setClrOvrMap">
        <pc:chgData name="Ginsberg, Debbie" userId="b405c70c-2c7d-4c07-8c0e-cd3c1bd58845" providerId="ADAL" clId="{2386FB41-B88D-FA4B-AB97-60E31103D3FE}" dt="2023-06-09T19:29:18.955" v="2589" actId="26606"/>
        <pc:sldMkLst>
          <pc:docMk/>
          <pc:sldMk cId="3321958568" sldId="281"/>
        </pc:sldMkLst>
        <pc:spChg chg="mod">
          <ac:chgData name="Ginsberg, Debbie" userId="b405c70c-2c7d-4c07-8c0e-cd3c1bd58845" providerId="ADAL" clId="{2386FB41-B88D-FA4B-AB97-60E31103D3FE}" dt="2023-06-09T19:29:18.955" v="2589" actId="26606"/>
          <ac:spMkLst>
            <pc:docMk/>
            <pc:sldMk cId="3321958568" sldId="281"/>
            <ac:spMk id="2" creationId="{28913C5E-8DF7-EB55-BAB7-D19FB4AA7A6A}"/>
          </ac:spMkLst>
        </pc:spChg>
        <pc:spChg chg="add del mod">
          <ac:chgData name="Ginsberg, Debbie" userId="b405c70c-2c7d-4c07-8c0e-cd3c1bd58845" providerId="ADAL" clId="{2386FB41-B88D-FA4B-AB97-60E31103D3FE}" dt="2023-06-09T19:22:07.087" v="2586" actId="26606"/>
          <ac:spMkLst>
            <pc:docMk/>
            <pc:sldMk cId="3321958568" sldId="281"/>
            <ac:spMk id="3" creationId="{29FAC071-A269-8F8B-EE39-EA42B517969E}"/>
          </ac:spMkLst>
        </pc:spChg>
        <pc:spChg chg="add del">
          <ac:chgData name="Ginsberg, Debbie" userId="b405c70c-2c7d-4c07-8c0e-cd3c1bd58845" providerId="ADAL" clId="{2386FB41-B88D-FA4B-AB97-60E31103D3FE}" dt="2023-06-09T19:29:18.955" v="2589" actId="26606"/>
          <ac:spMkLst>
            <pc:docMk/>
            <pc:sldMk cId="3321958568" sldId="281"/>
            <ac:spMk id="9" creationId="{E844E128-FF69-4E9F-8327-6B504B3C5AE1}"/>
          </ac:spMkLst>
        </pc:spChg>
        <pc:spChg chg="add mod">
          <ac:chgData name="Ginsberg, Debbie" userId="b405c70c-2c7d-4c07-8c0e-cd3c1bd58845" providerId="ADAL" clId="{2386FB41-B88D-FA4B-AB97-60E31103D3FE}" dt="2023-06-09T19:29:18.955" v="2589" actId="26606"/>
          <ac:spMkLst>
            <pc:docMk/>
            <pc:sldMk cId="3321958568" sldId="281"/>
            <ac:spMk id="12" creationId="{29FAC071-A269-8F8B-EE39-EA42B517969E}"/>
          </ac:spMkLst>
        </pc:spChg>
        <pc:spChg chg="add">
          <ac:chgData name="Ginsberg, Debbie" userId="b405c70c-2c7d-4c07-8c0e-cd3c1bd58845" providerId="ADAL" clId="{2386FB41-B88D-FA4B-AB97-60E31103D3FE}" dt="2023-06-09T19:29:18.955" v="2589" actId="26606"/>
          <ac:spMkLst>
            <pc:docMk/>
            <pc:sldMk cId="3321958568" sldId="281"/>
            <ac:spMk id="17" creationId="{67B74F2B-9534-4540-96B0-5C8E958B940F}"/>
          </ac:spMkLst>
        </pc:spChg>
        <pc:graphicFrameChg chg="add del">
          <ac:chgData name="Ginsberg, Debbie" userId="b405c70c-2c7d-4c07-8c0e-cd3c1bd58845" providerId="ADAL" clId="{2386FB41-B88D-FA4B-AB97-60E31103D3FE}" dt="2023-06-09T19:21:59.101" v="2583" actId="26606"/>
          <ac:graphicFrameMkLst>
            <pc:docMk/>
            <pc:sldMk cId="3321958568" sldId="281"/>
            <ac:graphicFrameMk id="5" creationId="{D2CEFADE-EB35-B603-0E84-2259A9F95A3F}"/>
          </ac:graphicFrameMkLst>
        </pc:graphicFrameChg>
        <pc:graphicFrameChg chg="add del">
          <ac:chgData name="Ginsberg, Debbie" userId="b405c70c-2c7d-4c07-8c0e-cd3c1bd58845" providerId="ADAL" clId="{2386FB41-B88D-FA4B-AB97-60E31103D3FE}" dt="2023-06-09T19:22:07.075" v="2585" actId="26606"/>
          <ac:graphicFrameMkLst>
            <pc:docMk/>
            <pc:sldMk cId="3321958568" sldId="281"/>
            <ac:graphicFrameMk id="7" creationId="{32C89C92-0B42-BEC2-B3B1-F4FBECD5DBFA}"/>
          </ac:graphicFrameMkLst>
        </pc:graphicFrameChg>
        <pc:picChg chg="add mod">
          <ac:chgData name="Ginsberg, Debbie" userId="b405c70c-2c7d-4c07-8c0e-cd3c1bd58845" providerId="ADAL" clId="{2386FB41-B88D-FA4B-AB97-60E31103D3FE}" dt="2023-06-09T19:29:18.955" v="2589" actId="26606"/>
          <ac:picMkLst>
            <pc:docMk/>
            <pc:sldMk cId="3321958568" sldId="281"/>
            <ac:picMk id="10" creationId="{354F1561-450F-3732-C0AF-A412A3240E4B}"/>
          </ac:picMkLst>
        </pc:picChg>
        <pc:cxnChg chg="add del">
          <ac:chgData name="Ginsberg, Debbie" userId="b405c70c-2c7d-4c07-8c0e-cd3c1bd58845" providerId="ADAL" clId="{2386FB41-B88D-FA4B-AB97-60E31103D3FE}" dt="2023-06-09T19:29:18.955" v="2589" actId="26606"/>
          <ac:cxnSpMkLst>
            <pc:docMk/>
            <pc:sldMk cId="3321958568" sldId="281"/>
            <ac:cxnSpMk id="11" creationId="{055CEADF-09EA-423C-8C45-F94AF44D5AF0}"/>
          </ac:cxnSpMkLst>
        </pc:cxnChg>
        <pc:cxnChg chg="add">
          <ac:chgData name="Ginsberg, Debbie" userId="b405c70c-2c7d-4c07-8c0e-cd3c1bd58845" providerId="ADAL" clId="{2386FB41-B88D-FA4B-AB97-60E31103D3FE}" dt="2023-06-09T19:29:18.955" v="2589" actId="26606"/>
          <ac:cxnSpMkLst>
            <pc:docMk/>
            <pc:sldMk cId="3321958568" sldId="281"/>
            <ac:cxnSpMk id="19" creationId="{33BECB2B-2CFA-412C-880F-C4B60974936F}"/>
          </ac:cxnSpMkLst>
        </pc:cxnChg>
      </pc:sldChg>
      <pc:sldChg chg="addSp delSp modSp new mod setBg">
        <pc:chgData name="Ginsberg, Debbie" userId="b405c70c-2c7d-4c07-8c0e-cd3c1bd58845" providerId="ADAL" clId="{2386FB41-B88D-FA4B-AB97-60E31103D3FE}" dt="2023-06-09T20:25:39.770" v="2750" actId="20577"/>
        <pc:sldMkLst>
          <pc:docMk/>
          <pc:sldMk cId="461539423" sldId="282"/>
        </pc:sldMkLst>
        <pc:spChg chg="mod ord">
          <ac:chgData name="Ginsberg, Debbie" userId="b405c70c-2c7d-4c07-8c0e-cd3c1bd58845" providerId="ADAL" clId="{2386FB41-B88D-FA4B-AB97-60E31103D3FE}" dt="2023-06-09T20:25:39.770" v="2750" actId="20577"/>
          <ac:spMkLst>
            <pc:docMk/>
            <pc:sldMk cId="461539423" sldId="282"/>
            <ac:spMk id="2" creationId="{662AA4A2-992A-D738-2D7E-A2C5C9C35B0E}"/>
          </ac:spMkLst>
        </pc:spChg>
        <pc:spChg chg="add del">
          <ac:chgData name="Ginsberg, Debbie" userId="b405c70c-2c7d-4c07-8c0e-cd3c1bd58845" providerId="ADAL" clId="{2386FB41-B88D-FA4B-AB97-60E31103D3FE}" dt="2023-06-09T20:25:19.335" v="2719" actId="478"/>
          <ac:spMkLst>
            <pc:docMk/>
            <pc:sldMk cId="461539423" sldId="282"/>
            <ac:spMk id="3" creationId="{9E1A8646-186B-B4DA-99CA-1EC64CAD5B4C}"/>
          </ac:spMkLst>
        </pc:spChg>
        <pc:spChg chg="add">
          <ac:chgData name="Ginsberg, Debbie" userId="b405c70c-2c7d-4c07-8c0e-cd3c1bd58845" providerId="ADAL" clId="{2386FB41-B88D-FA4B-AB97-60E31103D3FE}" dt="2023-06-09T20:25:23.494" v="2720" actId="26606"/>
          <ac:spMkLst>
            <pc:docMk/>
            <pc:sldMk cId="461539423" sldId="282"/>
            <ac:spMk id="6" creationId="{39E3965E-AC41-4711-9D10-E25ABB132D86}"/>
          </ac:spMkLst>
        </pc:spChg>
        <pc:spChg chg="add">
          <ac:chgData name="Ginsberg, Debbie" userId="b405c70c-2c7d-4c07-8c0e-cd3c1bd58845" providerId="ADAL" clId="{2386FB41-B88D-FA4B-AB97-60E31103D3FE}" dt="2023-06-09T20:25:23.494" v="2720" actId="26606"/>
          <ac:spMkLst>
            <pc:docMk/>
            <pc:sldMk cId="461539423" sldId="282"/>
            <ac:spMk id="8" creationId="{33428ACC-71EC-4171-9527-10983BA6B41D}"/>
          </ac:spMkLst>
        </pc:spChg>
        <pc:spChg chg="add del">
          <ac:chgData name="Ginsberg, Debbie" userId="b405c70c-2c7d-4c07-8c0e-cd3c1bd58845" providerId="ADAL" clId="{2386FB41-B88D-FA4B-AB97-60E31103D3FE}" dt="2023-06-09T20:25:11.367" v="2716" actId="26606"/>
          <ac:spMkLst>
            <pc:docMk/>
            <pc:sldMk cId="461539423" sldId="282"/>
            <ac:spMk id="9" creationId="{39E3965E-AC41-4711-9D10-E25ABB132D86}"/>
          </ac:spMkLst>
        </pc:spChg>
        <pc:spChg chg="add">
          <ac:chgData name="Ginsberg, Debbie" userId="b405c70c-2c7d-4c07-8c0e-cd3c1bd58845" providerId="ADAL" clId="{2386FB41-B88D-FA4B-AB97-60E31103D3FE}" dt="2023-06-09T20:25:23.494" v="2720" actId="26606"/>
          <ac:spMkLst>
            <pc:docMk/>
            <pc:sldMk cId="461539423" sldId="282"/>
            <ac:spMk id="12" creationId="{8D4480B4-953D-41FA-9052-09AB3A026947}"/>
          </ac:spMkLst>
        </pc:spChg>
        <pc:spChg chg="add del">
          <ac:chgData name="Ginsberg, Debbie" userId="b405c70c-2c7d-4c07-8c0e-cd3c1bd58845" providerId="ADAL" clId="{2386FB41-B88D-FA4B-AB97-60E31103D3FE}" dt="2023-06-09T20:25:11.367" v="2716" actId="26606"/>
          <ac:spMkLst>
            <pc:docMk/>
            <pc:sldMk cId="461539423" sldId="282"/>
            <ac:spMk id="13" creationId="{B72BB70C-3B10-43FF-83F9-C064151F9037}"/>
          </ac:spMkLst>
        </pc:spChg>
        <pc:spChg chg="add del">
          <ac:chgData name="Ginsberg, Debbie" userId="b405c70c-2c7d-4c07-8c0e-cd3c1bd58845" providerId="ADAL" clId="{2386FB41-B88D-FA4B-AB97-60E31103D3FE}" dt="2023-06-09T20:25:11.367" v="2716" actId="26606"/>
          <ac:spMkLst>
            <pc:docMk/>
            <pc:sldMk cId="461539423" sldId="282"/>
            <ac:spMk id="17" creationId="{B21FF648-687D-4B69-BB17-1F9649EF811B}"/>
          </ac:spMkLst>
        </pc:spChg>
        <pc:picChg chg="add del mod">
          <ac:chgData name="Ginsberg, Debbie" userId="b405c70c-2c7d-4c07-8c0e-cd3c1bd58845" providerId="ADAL" clId="{2386FB41-B88D-FA4B-AB97-60E31103D3FE}" dt="2023-06-09T20:25:23.494" v="2720" actId="26606"/>
          <ac:picMkLst>
            <pc:docMk/>
            <pc:sldMk cId="461539423" sldId="282"/>
            <ac:picMk id="4" creationId="{360D35FF-BF13-00AE-0389-1DB39FB8641B}"/>
          </ac:picMkLst>
        </pc:picChg>
        <pc:cxnChg chg="add">
          <ac:chgData name="Ginsberg, Debbie" userId="b405c70c-2c7d-4c07-8c0e-cd3c1bd58845" providerId="ADAL" clId="{2386FB41-B88D-FA4B-AB97-60E31103D3FE}" dt="2023-06-09T20:25:23.494" v="2720" actId="26606"/>
          <ac:cxnSpMkLst>
            <pc:docMk/>
            <pc:sldMk cId="461539423" sldId="282"/>
            <ac:cxnSpMk id="7" creationId="{1F5DC8C3-BA5F-4EED-BB9A-A14272BD82A1}"/>
          </ac:cxnSpMkLst>
        </pc:cxnChg>
        <pc:cxnChg chg="add">
          <ac:chgData name="Ginsberg, Debbie" userId="b405c70c-2c7d-4c07-8c0e-cd3c1bd58845" providerId="ADAL" clId="{2386FB41-B88D-FA4B-AB97-60E31103D3FE}" dt="2023-06-09T20:25:23.494" v="2720" actId="26606"/>
          <ac:cxnSpMkLst>
            <pc:docMk/>
            <pc:sldMk cId="461539423" sldId="282"/>
            <ac:cxnSpMk id="10" creationId="{BA22713B-ABB6-4391-97F9-0449A2B9B664}"/>
          </ac:cxnSpMkLst>
        </pc:cxnChg>
        <pc:cxnChg chg="add del">
          <ac:chgData name="Ginsberg, Debbie" userId="b405c70c-2c7d-4c07-8c0e-cd3c1bd58845" providerId="ADAL" clId="{2386FB41-B88D-FA4B-AB97-60E31103D3FE}" dt="2023-06-09T20:25:11.367" v="2716" actId="26606"/>
          <ac:cxnSpMkLst>
            <pc:docMk/>
            <pc:sldMk cId="461539423" sldId="282"/>
            <ac:cxnSpMk id="11" creationId="{1F5DC8C3-BA5F-4EED-BB9A-A14272BD82A1}"/>
          </ac:cxnSpMkLst>
        </pc:cxnChg>
        <pc:cxnChg chg="add del">
          <ac:chgData name="Ginsberg, Debbie" userId="b405c70c-2c7d-4c07-8c0e-cd3c1bd58845" providerId="ADAL" clId="{2386FB41-B88D-FA4B-AB97-60E31103D3FE}" dt="2023-06-09T20:25:11.367" v="2716" actId="26606"/>
          <ac:cxnSpMkLst>
            <pc:docMk/>
            <pc:sldMk cId="461539423" sldId="282"/>
            <ac:cxnSpMk id="15" creationId="{D5B557D3-D7B4-404B-84A1-9BD182BE5B06}"/>
          </ac:cxnSpMkLst>
        </pc:cxnChg>
      </pc:sldChg>
      <pc:sldChg chg="addSp delSp modSp new mod setBg modClrScheme chgLayout">
        <pc:chgData name="Ginsberg, Debbie" userId="b405c70c-2c7d-4c07-8c0e-cd3c1bd58845" providerId="ADAL" clId="{2386FB41-B88D-FA4B-AB97-60E31103D3FE}" dt="2023-06-09T20:16:07.009" v="2672" actId="26606"/>
        <pc:sldMkLst>
          <pc:docMk/>
          <pc:sldMk cId="2616891027" sldId="283"/>
        </pc:sldMkLst>
        <pc:spChg chg="del">
          <ac:chgData name="Ginsberg, Debbie" userId="b405c70c-2c7d-4c07-8c0e-cd3c1bd58845" providerId="ADAL" clId="{2386FB41-B88D-FA4B-AB97-60E31103D3FE}" dt="2023-06-09T20:15:57.756" v="2666" actId="700"/>
          <ac:spMkLst>
            <pc:docMk/>
            <pc:sldMk cId="2616891027" sldId="283"/>
            <ac:spMk id="2" creationId="{535432E6-9BD8-7BF0-FF9A-C43153B8364C}"/>
          </ac:spMkLst>
        </pc:spChg>
        <pc:spChg chg="del">
          <ac:chgData name="Ginsberg, Debbie" userId="b405c70c-2c7d-4c07-8c0e-cd3c1bd58845" providerId="ADAL" clId="{2386FB41-B88D-FA4B-AB97-60E31103D3FE}" dt="2023-06-09T20:15:57.756" v="2666" actId="700"/>
          <ac:spMkLst>
            <pc:docMk/>
            <pc:sldMk cId="2616891027" sldId="283"/>
            <ac:spMk id="3" creationId="{C613ECC6-FF0C-05FC-9D91-88C59AFF979E}"/>
          </ac:spMkLst>
        </pc:spChg>
        <pc:spChg chg="add">
          <ac:chgData name="Ginsberg, Debbie" userId="b405c70c-2c7d-4c07-8c0e-cd3c1bd58845" providerId="ADAL" clId="{2386FB41-B88D-FA4B-AB97-60E31103D3FE}" dt="2023-06-09T20:16:07.009" v="2672" actId="26606"/>
          <ac:spMkLst>
            <pc:docMk/>
            <pc:sldMk cId="2616891027" sldId="283"/>
            <ac:spMk id="6" creationId="{652BD35A-BC99-4831-A358-06E2CEB96697}"/>
          </ac:spMkLst>
        </pc:spChg>
        <pc:spChg chg="add">
          <ac:chgData name="Ginsberg, Debbie" userId="b405c70c-2c7d-4c07-8c0e-cd3c1bd58845" providerId="ADAL" clId="{2386FB41-B88D-FA4B-AB97-60E31103D3FE}" dt="2023-06-09T20:16:07.009" v="2672" actId="26606"/>
          <ac:spMkLst>
            <pc:docMk/>
            <pc:sldMk cId="2616891027" sldId="283"/>
            <ac:spMk id="7" creationId="{B76E24C1-2968-40DC-A36E-F6B85F0F0752}"/>
          </ac:spMkLst>
        </pc:spChg>
        <pc:spChg chg="add del">
          <ac:chgData name="Ginsberg, Debbie" userId="b405c70c-2c7d-4c07-8c0e-cd3c1bd58845" providerId="ADAL" clId="{2386FB41-B88D-FA4B-AB97-60E31103D3FE}" dt="2023-06-09T20:16:05.186" v="2669" actId="26606"/>
          <ac:spMkLst>
            <pc:docMk/>
            <pc:sldMk cId="2616891027" sldId="283"/>
            <ac:spMk id="9" creationId="{41497DE5-0939-4D1D-9350-0C5E1B209C68}"/>
          </ac:spMkLst>
        </pc:spChg>
        <pc:spChg chg="add del">
          <ac:chgData name="Ginsberg, Debbie" userId="b405c70c-2c7d-4c07-8c0e-cd3c1bd58845" providerId="ADAL" clId="{2386FB41-B88D-FA4B-AB97-60E31103D3FE}" dt="2023-06-09T20:16:05.186" v="2669" actId="26606"/>
          <ac:spMkLst>
            <pc:docMk/>
            <pc:sldMk cId="2616891027" sldId="283"/>
            <ac:spMk id="11" creationId="{5CCC70ED-6C63-4537-B7EB-51990D6C0A6F}"/>
          </ac:spMkLst>
        </pc:spChg>
        <pc:spChg chg="add del">
          <ac:chgData name="Ginsberg, Debbie" userId="b405c70c-2c7d-4c07-8c0e-cd3c1bd58845" providerId="ADAL" clId="{2386FB41-B88D-FA4B-AB97-60E31103D3FE}" dt="2023-06-09T20:16:05.186" v="2669" actId="26606"/>
          <ac:spMkLst>
            <pc:docMk/>
            <pc:sldMk cId="2616891027" sldId="283"/>
            <ac:spMk id="13" creationId="{B76E24C1-2968-40DC-A36E-F6B85F0F0752}"/>
          </ac:spMkLst>
        </pc:spChg>
        <pc:picChg chg="add mod">
          <ac:chgData name="Ginsberg, Debbie" userId="b405c70c-2c7d-4c07-8c0e-cd3c1bd58845" providerId="ADAL" clId="{2386FB41-B88D-FA4B-AB97-60E31103D3FE}" dt="2023-06-09T20:16:07.009" v="2672" actId="26606"/>
          <ac:picMkLst>
            <pc:docMk/>
            <pc:sldMk cId="2616891027" sldId="283"/>
            <ac:picMk id="4" creationId="{A578724B-E6F2-9CDC-046A-D06AAD3A3380}"/>
          </ac:picMkLst>
        </pc:picChg>
      </pc:sldChg>
      <pc:sldChg chg="addSp delSp modSp new mod setBg modClrScheme chgLayout">
        <pc:chgData name="Ginsberg, Debbie" userId="b405c70c-2c7d-4c07-8c0e-cd3c1bd58845" providerId="ADAL" clId="{2386FB41-B88D-FA4B-AB97-60E31103D3FE}" dt="2023-06-09T20:52:32.247" v="2810" actId="26606"/>
        <pc:sldMkLst>
          <pc:docMk/>
          <pc:sldMk cId="762333795" sldId="284"/>
        </pc:sldMkLst>
        <pc:spChg chg="del">
          <ac:chgData name="Ginsberg, Debbie" userId="b405c70c-2c7d-4c07-8c0e-cd3c1bd58845" providerId="ADAL" clId="{2386FB41-B88D-FA4B-AB97-60E31103D3FE}" dt="2023-06-09T20:52:29.866" v="2808" actId="700"/>
          <ac:spMkLst>
            <pc:docMk/>
            <pc:sldMk cId="762333795" sldId="284"/>
            <ac:spMk id="2" creationId="{5DC77A60-63F1-A8E7-B32B-9054D8C1FD1B}"/>
          </ac:spMkLst>
        </pc:spChg>
        <pc:spChg chg="del">
          <ac:chgData name="Ginsberg, Debbie" userId="b405c70c-2c7d-4c07-8c0e-cd3c1bd58845" providerId="ADAL" clId="{2386FB41-B88D-FA4B-AB97-60E31103D3FE}" dt="2023-06-09T20:52:29.866" v="2808" actId="700"/>
          <ac:spMkLst>
            <pc:docMk/>
            <pc:sldMk cId="762333795" sldId="284"/>
            <ac:spMk id="3" creationId="{C512FBFE-A1AC-22DD-4D50-C025242D4472}"/>
          </ac:spMkLst>
        </pc:spChg>
        <pc:picChg chg="add mod">
          <ac:chgData name="Ginsberg, Debbie" userId="b405c70c-2c7d-4c07-8c0e-cd3c1bd58845" providerId="ADAL" clId="{2386FB41-B88D-FA4B-AB97-60E31103D3FE}" dt="2023-06-09T20:52:32.247" v="2810" actId="26606"/>
          <ac:picMkLst>
            <pc:docMk/>
            <pc:sldMk cId="762333795" sldId="284"/>
            <ac:picMk id="4" creationId="{A0ACA1E0-31B4-0824-B4E0-C37BD295DE4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FB3C0-880A-45A0-BB67-14A6623E2F8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F5982FC5-1D79-4DBD-AD10-0E9480A1A8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Archive</a:t>
          </a:r>
        </a:p>
      </dgm:t>
    </dgm:pt>
    <dgm:pt modelId="{C0D3E45E-9164-41D0-A8DC-F19C4DDCB32C}" type="parTrans" cxnId="{F7D44AB4-8400-4298-93C5-A86F80FC8C1E}">
      <dgm:prSet/>
      <dgm:spPr/>
      <dgm:t>
        <a:bodyPr/>
        <a:lstStyle/>
        <a:p>
          <a:endParaRPr lang="en-US"/>
        </a:p>
      </dgm:t>
    </dgm:pt>
    <dgm:pt modelId="{BFD05314-5FF2-46F3-9A1F-9AD78D649963}" type="sibTrans" cxnId="{F7D44AB4-8400-4298-93C5-A86F80FC8C1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6169E3B-7367-4219-9B1D-6FCFC853EA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Respond</a:t>
          </a:r>
        </a:p>
      </dgm:t>
    </dgm:pt>
    <dgm:pt modelId="{7107FE4E-33EF-422E-A4D5-D5761C4BF43C}" type="parTrans" cxnId="{EB229CAF-F67C-4D5C-90A6-459355780273}">
      <dgm:prSet/>
      <dgm:spPr/>
      <dgm:t>
        <a:bodyPr/>
        <a:lstStyle/>
        <a:p>
          <a:endParaRPr lang="en-US"/>
        </a:p>
      </dgm:t>
    </dgm:pt>
    <dgm:pt modelId="{7A8D276B-88D7-418A-9901-ECE81D1BB953}" type="sibTrans" cxnId="{EB229CAF-F67C-4D5C-90A6-45935578027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AADFDEA-F236-4226-870D-2642D88D2D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Delegate</a:t>
          </a:r>
        </a:p>
      </dgm:t>
    </dgm:pt>
    <dgm:pt modelId="{90251347-A040-480C-A7D5-5EE6F1CD30EF}" type="parTrans" cxnId="{D3567E81-8590-4938-BF6E-7D891E9D5E17}">
      <dgm:prSet/>
      <dgm:spPr/>
      <dgm:t>
        <a:bodyPr/>
        <a:lstStyle/>
        <a:p>
          <a:endParaRPr lang="en-US"/>
        </a:p>
      </dgm:t>
    </dgm:pt>
    <dgm:pt modelId="{236D7811-3444-4374-BA42-7A8B4434B435}" type="sibTrans" cxnId="{D3567E81-8590-4938-BF6E-7D891E9D5E1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F5609EA-4069-41F1-85ED-2DF4099A64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Schedule</a:t>
          </a:r>
        </a:p>
      </dgm:t>
    </dgm:pt>
    <dgm:pt modelId="{1CA07477-DC0D-48E1-A9DA-E229136EA963}" type="parTrans" cxnId="{F8FBDEAC-2A71-4541-9D02-CCE267EB46F6}">
      <dgm:prSet/>
      <dgm:spPr/>
      <dgm:t>
        <a:bodyPr/>
        <a:lstStyle/>
        <a:p>
          <a:endParaRPr lang="en-US"/>
        </a:p>
      </dgm:t>
    </dgm:pt>
    <dgm:pt modelId="{961E9CF8-284D-41F8-91A6-0B814F9D0255}" type="sibTrans" cxnId="{F8FBDEAC-2A71-4541-9D02-CCE267EB46F6}">
      <dgm:prSet/>
      <dgm:spPr/>
      <dgm:t>
        <a:bodyPr/>
        <a:lstStyle/>
        <a:p>
          <a:endParaRPr lang="en-US"/>
        </a:p>
      </dgm:t>
    </dgm:pt>
    <dgm:pt modelId="{8EFD27A0-6160-4F65-8909-45970EE4DD41}" type="pres">
      <dgm:prSet presAssocID="{896FB3C0-880A-45A0-BB67-14A6623E2F81}" presName="root" presStyleCnt="0">
        <dgm:presLayoutVars>
          <dgm:dir/>
          <dgm:resizeHandles val="exact"/>
        </dgm:presLayoutVars>
      </dgm:prSet>
      <dgm:spPr/>
    </dgm:pt>
    <dgm:pt modelId="{7F7F4219-C5D7-4226-A708-7671BAB030C5}" type="pres">
      <dgm:prSet presAssocID="{896FB3C0-880A-45A0-BB67-14A6623E2F81}" presName="container" presStyleCnt="0">
        <dgm:presLayoutVars>
          <dgm:dir/>
          <dgm:resizeHandles val="exact"/>
        </dgm:presLayoutVars>
      </dgm:prSet>
      <dgm:spPr/>
    </dgm:pt>
    <dgm:pt modelId="{E64C8ECA-9122-413D-A50B-3C8FA729CE3A}" type="pres">
      <dgm:prSet presAssocID="{F5982FC5-1D79-4DBD-AD10-0E9480A1A818}" presName="compNode" presStyleCnt="0"/>
      <dgm:spPr/>
    </dgm:pt>
    <dgm:pt modelId="{EDCE28F1-A18F-4EBF-A3B9-7B5408FF5319}" type="pres">
      <dgm:prSet presAssocID="{F5982FC5-1D79-4DBD-AD10-0E9480A1A818}" presName="iconBgRect" presStyleLbl="bgShp" presStyleIdx="0" presStyleCnt="4"/>
      <dgm:spPr/>
    </dgm:pt>
    <dgm:pt modelId="{A603366E-00EF-4516-87D9-65D6F7D4423D}" type="pres">
      <dgm:prSet presAssocID="{F5982FC5-1D79-4DBD-AD10-0E9480A1A81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F44E9F5B-24CE-4564-8BCC-A858408B0B5E}" type="pres">
      <dgm:prSet presAssocID="{F5982FC5-1D79-4DBD-AD10-0E9480A1A818}" presName="spaceRect" presStyleCnt="0"/>
      <dgm:spPr/>
    </dgm:pt>
    <dgm:pt modelId="{B1125C3F-AFEF-4EB3-862D-5D9BFE59E8CF}" type="pres">
      <dgm:prSet presAssocID="{F5982FC5-1D79-4DBD-AD10-0E9480A1A818}" presName="textRect" presStyleLbl="revTx" presStyleIdx="0" presStyleCnt="4">
        <dgm:presLayoutVars>
          <dgm:chMax val="1"/>
          <dgm:chPref val="1"/>
        </dgm:presLayoutVars>
      </dgm:prSet>
      <dgm:spPr/>
    </dgm:pt>
    <dgm:pt modelId="{95EB45DF-2AB9-4C58-89C6-7B674ED7263A}" type="pres">
      <dgm:prSet presAssocID="{BFD05314-5FF2-46F3-9A1F-9AD78D649963}" presName="sibTrans" presStyleLbl="sibTrans2D1" presStyleIdx="0" presStyleCnt="0"/>
      <dgm:spPr/>
    </dgm:pt>
    <dgm:pt modelId="{4F629065-462B-4A5B-979B-9B6C789816F9}" type="pres">
      <dgm:prSet presAssocID="{F6169E3B-7367-4219-9B1D-6FCFC853EAC1}" presName="compNode" presStyleCnt="0"/>
      <dgm:spPr/>
    </dgm:pt>
    <dgm:pt modelId="{9110BF7C-3D93-41B6-B574-62AFB7359C27}" type="pres">
      <dgm:prSet presAssocID="{F6169E3B-7367-4219-9B1D-6FCFC853EAC1}" presName="iconBgRect" presStyleLbl="bgShp" presStyleIdx="1" presStyleCnt="4"/>
      <dgm:spPr/>
    </dgm:pt>
    <dgm:pt modelId="{3FDFF918-68D0-4C35-8C48-891AEE76F363}" type="pres">
      <dgm:prSet presAssocID="{F6169E3B-7367-4219-9B1D-6FCFC853EAC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3B7B5CD9-D93E-43EF-AFE6-D9489D0D4A25}" type="pres">
      <dgm:prSet presAssocID="{F6169E3B-7367-4219-9B1D-6FCFC853EAC1}" presName="spaceRect" presStyleCnt="0"/>
      <dgm:spPr/>
    </dgm:pt>
    <dgm:pt modelId="{23E93BC5-A720-4A10-A387-D20B3CD93036}" type="pres">
      <dgm:prSet presAssocID="{F6169E3B-7367-4219-9B1D-6FCFC853EAC1}" presName="textRect" presStyleLbl="revTx" presStyleIdx="1" presStyleCnt="4">
        <dgm:presLayoutVars>
          <dgm:chMax val="1"/>
          <dgm:chPref val="1"/>
        </dgm:presLayoutVars>
      </dgm:prSet>
      <dgm:spPr/>
    </dgm:pt>
    <dgm:pt modelId="{C92EF186-0434-4468-9A74-1E312A8427F3}" type="pres">
      <dgm:prSet presAssocID="{7A8D276B-88D7-418A-9901-ECE81D1BB953}" presName="sibTrans" presStyleLbl="sibTrans2D1" presStyleIdx="0" presStyleCnt="0"/>
      <dgm:spPr/>
    </dgm:pt>
    <dgm:pt modelId="{02F0974C-D2C4-4887-8ADD-34E16259372D}" type="pres">
      <dgm:prSet presAssocID="{DAADFDEA-F236-4226-870D-2642D88D2D98}" presName="compNode" presStyleCnt="0"/>
      <dgm:spPr/>
    </dgm:pt>
    <dgm:pt modelId="{C388B65D-304B-4ED8-A507-20FEC7E7993F}" type="pres">
      <dgm:prSet presAssocID="{DAADFDEA-F236-4226-870D-2642D88D2D98}" presName="iconBgRect" presStyleLbl="bgShp" presStyleIdx="2" presStyleCnt="4"/>
      <dgm:spPr/>
    </dgm:pt>
    <dgm:pt modelId="{93200FDD-9107-4CA2-A829-AADAD7F8C68C}" type="pres">
      <dgm:prSet presAssocID="{DAADFDEA-F236-4226-870D-2642D88D2D9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0B2BCDBE-9886-40E9-B7CF-8307C6BB807C}" type="pres">
      <dgm:prSet presAssocID="{DAADFDEA-F236-4226-870D-2642D88D2D98}" presName="spaceRect" presStyleCnt="0"/>
      <dgm:spPr/>
    </dgm:pt>
    <dgm:pt modelId="{7F255BD5-CFF2-4171-99BE-9EBBDDF202A1}" type="pres">
      <dgm:prSet presAssocID="{DAADFDEA-F236-4226-870D-2642D88D2D98}" presName="textRect" presStyleLbl="revTx" presStyleIdx="2" presStyleCnt="4">
        <dgm:presLayoutVars>
          <dgm:chMax val="1"/>
          <dgm:chPref val="1"/>
        </dgm:presLayoutVars>
      </dgm:prSet>
      <dgm:spPr/>
    </dgm:pt>
    <dgm:pt modelId="{C2F3DEB2-E880-4A14-936D-75A928BF2B5F}" type="pres">
      <dgm:prSet presAssocID="{236D7811-3444-4374-BA42-7A8B4434B435}" presName="sibTrans" presStyleLbl="sibTrans2D1" presStyleIdx="0" presStyleCnt="0"/>
      <dgm:spPr/>
    </dgm:pt>
    <dgm:pt modelId="{1472633A-9930-466E-BE82-A68B744B453C}" type="pres">
      <dgm:prSet presAssocID="{2F5609EA-4069-41F1-85ED-2DF4099A64C1}" presName="compNode" presStyleCnt="0"/>
      <dgm:spPr/>
    </dgm:pt>
    <dgm:pt modelId="{85BFDF88-6197-4EAD-825D-EDAD267596CE}" type="pres">
      <dgm:prSet presAssocID="{2F5609EA-4069-41F1-85ED-2DF4099A64C1}" presName="iconBgRect" presStyleLbl="bgShp" presStyleIdx="3" presStyleCnt="4"/>
      <dgm:spPr/>
    </dgm:pt>
    <dgm:pt modelId="{7FD20F44-E34A-4246-A27C-FBF84888A178}" type="pres">
      <dgm:prSet presAssocID="{2F5609EA-4069-41F1-85ED-2DF4099A64C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385AA37F-598F-4794-A4E7-2B5D1076C171}" type="pres">
      <dgm:prSet presAssocID="{2F5609EA-4069-41F1-85ED-2DF4099A64C1}" presName="spaceRect" presStyleCnt="0"/>
      <dgm:spPr/>
    </dgm:pt>
    <dgm:pt modelId="{D20812FE-8575-4E04-965B-EE4F125856B6}" type="pres">
      <dgm:prSet presAssocID="{2F5609EA-4069-41F1-85ED-2DF4099A64C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4737912-DDC5-4858-A815-BD2A0C692F10}" type="presOf" srcId="{2F5609EA-4069-41F1-85ED-2DF4099A64C1}" destId="{D20812FE-8575-4E04-965B-EE4F125856B6}" srcOrd="0" destOrd="0" presId="urn:microsoft.com/office/officeart/2018/2/layout/IconCircleList"/>
    <dgm:cxn modelId="{F017B162-F717-41CA-A408-197BAF85AFDB}" type="presOf" srcId="{F5982FC5-1D79-4DBD-AD10-0E9480A1A818}" destId="{B1125C3F-AFEF-4EB3-862D-5D9BFE59E8CF}" srcOrd="0" destOrd="0" presId="urn:microsoft.com/office/officeart/2018/2/layout/IconCircleList"/>
    <dgm:cxn modelId="{D3567E81-8590-4938-BF6E-7D891E9D5E17}" srcId="{896FB3C0-880A-45A0-BB67-14A6623E2F81}" destId="{DAADFDEA-F236-4226-870D-2642D88D2D98}" srcOrd="2" destOrd="0" parTransId="{90251347-A040-480C-A7D5-5EE6F1CD30EF}" sibTransId="{236D7811-3444-4374-BA42-7A8B4434B435}"/>
    <dgm:cxn modelId="{8D006898-A865-4A5E-B74D-CADDAFDF846A}" type="presOf" srcId="{896FB3C0-880A-45A0-BB67-14A6623E2F81}" destId="{8EFD27A0-6160-4F65-8909-45970EE4DD41}" srcOrd="0" destOrd="0" presId="urn:microsoft.com/office/officeart/2018/2/layout/IconCircleList"/>
    <dgm:cxn modelId="{F8134DA5-6685-4B52-936C-8428E311B652}" type="presOf" srcId="{DAADFDEA-F236-4226-870D-2642D88D2D98}" destId="{7F255BD5-CFF2-4171-99BE-9EBBDDF202A1}" srcOrd="0" destOrd="0" presId="urn:microsoft.com/office/officeart/2018/2/layout/IconCircleList"/>
    <dgm:cxn modelId="{F05601A8-1ED7-44D2-834F-999454288D10}" type="presOf" srcId="{7A8D276B-88D7-418A-9901-ECE81D1BB953}" destId="{C92EF186-0434-4468-9A74-1E312A8427F3}" srcOrd="0" destOrd="0" presId="urn:microsoft.com/office/officeart/2018/2/layout/IconCircleList"/>
    <dgm:cxn modelId="{F8FBDEAC-2A71-4541-9D02-CCE267EB46F6}" srcId="{896FB3C0-880A-45A0-BB67-14A6623E2F81}" destId="{2F5609EA-4069-41F1-85ED-2DF4099A64C1}" srcOrd="3" destOrd="0" parTransId="{1CA07477-DC0D-48E1-A9DA-E229136EA963}" sibTransId="{961E9CF8-284D-41F8-91A6-0B814F9D0255}"/>
    <dgm:cxn modelId="{EB229CAF-F67C-4D5C-90A6-459355780273}" srcId="{896FB3C0-880A-45A0-BB67-14A6623E2F81}" destId="{F6169E3B-7367-4219-9B1D-6FCFC853EAC1}" srcOrd="1" destOrd="0" parTransId="{7107FE4E-33EF-422E-A4D5-D5761C4BF43C}" sibTransId="{7A8D276B-88D7-418A-9901-ECE81D1BB953}"/>
    <dgm:cxn modelId="{F7D44AB4-8400-4298-93C5-A86F80FC8C1E}" srcId="{896FB3C0-880A-45A0-BB67-14A6623E2F81}" destId="{F5982FC5-1D79-4DBD-AD10-0E9480A1A818}" srcOrd="0" destOrd="0" parTransId="{C0D3E45E-9164-41D0-A8DC-F19C4DDCB32C}" sibTransId="{BFD05314-5FF2-46F3-9A1F-9AD78D649963}"/>
    <dgm:cxn modelId="{2E5A5BCB-2E0B-4587-9B60-9DAF8C94937B}" type="presOf" srcId="{236D7811-3444-4374-BA42-7A8B4434B435}" destId="{C2F3DEB2-E880-4A14-936D-75A928BF2B5F}" srcOrd="0" destOrd="0" presId="urn:microsoft.com/office/officeart/2018/2/layout/IconCircleList"/>
    <dgm:cxn modelId="{090F79E8-1B86-41BD-893B-1E139BDC8857}" type="presOf" srcId="{BFD05314-5FF2-46F3-9A1F-9AD78D649963}" destId="{95EB45DF-2AB9-4C58-89C6-7B674ED7263A}" srcOrd="0" destOrd="0" presId="urn:microsoft.com/office/officeart/2018/2/layout/IconCircleList"/>
    <dgm:cxn modelId="{4B061AEF-8A96-405B-9DFD-3B5270ECE0E4}" type="presOf" srcId="{F6169E3B-7367-4219-9B1D-6FCFC853EAC1}" destId="{23E93BC5-A720-4A10-A387-D20B3CD93036}" srcOrd="0" destOrd="0" presId="urn:microsoft.com/office/officeart/2018/2/layout/IconCircleList"/>
    <dgm:cxn modelId="{E9E81270-AFCE-461B-B238-C5649D974C75}" type="presParOf" srcId="{8EFD27A0-6160-4F65-8909-45970EE4DD41}" destId="{7F7F4219-C5D7-4226-A708-7671BAB030C5}" srcOrd="0" destOrd="0" presId="urn:microsoft.com/office/officeart/2018/2/layout/IconCircleList"/>
    <dgm:cxn modelId="{8DF140EE-025B-4546-83F0-F4524E01D79E}" type="presParOf" srcId="{7F7F4219-C5D7-4226-A708-7671BAB030C5}" destId="{E64C8ECA-9122-413D-A50B-3C8FA729CE3A}" srcOrd="0" destOrd="0" presId="urn:microsoft.com/office/officeart/2018/2/layout/IconCircleList"/>
    <dgm:cxn modelId="{0FFE0943-4E63-4E61-9EA2-E70F6F236408}" type="presParOf" srcId="{E64C8ECA-9122-413D-A50B-3C8FA729CE3A}" destId="{EDCE28F1-A18F-4EBF-A3B9-7B5408FF5319}" srcOrd="0" destOrd="0" presId="urn:microsoft.com/office/officeart/2018/2/layout/IconCircleList"/>
    <dgm:cxn modelId="{1D863907-666D-49A2-8399-E9E7FF101CFE}" type="presParOf" srcId="{E64C8ECA-9122-413D-A50B-3C8FA729CE3A}" destId="{A603366E-00EF-4516-87D9-65D6F7D4423D}" srcOrd="1" destOrd="0" presId="urn:microsoft.com/office/officeart/2018/2/layout/IconCircleList"/>
    <dgm:cxn modelId="{4038ABC0-29AE-45A7-B061-0C84F829E8EB}" type="presParOf" srcId="{E64C8ECA-9122-413D-A50B-3C8FA729CE3A}" destId="{F44E9F5B-24CE-4564-8BCC-A858408B0B5E}" srcOrd="2" destOrd="0" presId="urn:microsoft.com/office/officeart/2018/2/layout/IconCircleList"/>
    <dgm:cxn modelId="{4035AAF5-BF8F-42A7-AFFB-67578C33DAAD}" type="presParOf" srcId="{E64C8ECA-9122-413D-A50B-3C8FA729CE3A}" destId="{B1125C3F-AFEF-4EB3-862D-5D9BFE59E8CF}" srcOrd="3" destOrd="0" presId="urn:microsoft.com/office/officeart/2018/2/layout/IconCircleList"/>
    <dgm:cxn modelId="{92A3A20A-C4A6-4F34-BC73-DF305D570C00}" type="presParOf" srcId="{7F7F4219-C5D7-4226-A708-7671BAB030C5}" destId="{95EB45DF-2AB9-4C58-89C6-7B674ED7263A}" srcOrd="1" destOrd="0" presId="urn:microsoft.com/office/officeart/2018/2/layout/IconCircleList"/>
    <dgm:cxn modelId="{F475F1E3-E557-4553-B6F9-A33A3390CDD6}" type="presParOf" srcId="{7F7F4219-C5D7-4226-A708-7671BAB030C5}" destId="{4F629065-462B-4A5B-979B-9B6C789816F9}" srcOrd="2" destOrd="0" presId="urn:microsoft.com/office/officeart/2018/2/layout/IconCircleList"/>
    <dgm:cxn modelId="{C0B32183-BD22-46C8-9AAB-256CFAE1C31D}" type="presParOf" srcId="{4F629065-462B-4A5B-979B-9B6C789816F9}" destId="{9110BF7C-3D93-41B6-B574-62AFB7359C27}" srcOrd="0" destOrd="0" presId="urn:microsoft.com/office/officeart/2018/2/layout/IconCircleList"/>
    <dgm:cxn modelId="{6180E3F5-D791-4F56-9593-77CDF4E8FB4E}" type="presParOf" srcId="{4F629065-462B-4A5B-979B-9B6C789816F9}" destId="{3FDFF918-68D0-4C35-8C48-891AEE76F363}" srcOrd="1" destOrd="0" presId="urn:microsoft.com/office/officeart/2018/2/layout/IconCircleList"/>
    <dgm:cxn modelId="{382211EF-189D-4B12-B11F-36291E37106B}" type="presParOf" srcId="{4F629065-462B-4A5B-979B-9B6C789816F9}" destId="{3B7B5CD9-D93E-43EF-AFE6-D9489D0D4A25}" srcOrd="2" destOrd="0" presId="urn:microsoft.com/office/officeart/2018/2/layout/IconCircleList"/>
    <dgm:cxn modelId="{22E3407B-5E95-4B09-ABF1-B44EB236AB0D}" type="presParOf" srcId="{4F629065-462B-4A5B-979B-9B6C789816F9}" destId="{23E93BC5-A720-4A10-A387-D20B3CD93036}" srcOrd="3" destOrd="0" presId="urn:microsoft.com/office/officeart/2018/2/layout/IconCircleList"/>
    <dgm:cxn modelId="{11ABCD68-0089-4325-8D52-3B718126B13D}" type="presParOf" srcId="{7F7F4219-C5D7-4226-A708-7671BAB030C5}" destId="{C92EF186-0434-4468-9A74-1E312A8427F3}" srcOrd="3" destOrd="0" presId="urn:microsoft.com/office/officeart/2018/2/layout/IconCircleList"/>
    <dgm:cxn modelId="{F5EFB691-4876-4CA6-9286-2623A0952FD6}" type="presParOf" srcId="{7F7F4219-C5D7-4226-A708-7671BAB030C5}" destId="{02F0974C-D2C4-4887-8ADD-34E16259372D}" srcOrd="4" destOrd="0" presId="urn:microsoft.com/office/officeart/2018/2/layout/IconCircleList"/>
    <dgm:cxn modelId="{46739F58-0BB8-46A1-82BC-476FD056D1B3}" type="presParOf" srcId="{02F0974C-D2C4-4887-8ADD-34E16259372D}" destId="{C388B65D-304B-4ED8-A507-20FEC7E7993F}" srcOrd="0" destOrd="0" presId="urn:microsoft.com/office/officeart/2018/2/layout/IconCircleList"/>
    <dgm:cxn modelId="{EEE41B20-1395-40A1-BBC5-4D2B24479AD4}" type="presParOf" srcId="{02F0974C-D2C4-4887-8ADD-34E16259372D}" destId="{93200FDD-9107-4CA2-A829-AADAD7F8C68C}" srcOrd="1" destOrd="0" presId="urn:microsoft.com/office/officeart/2018/2/layout/IconCircleList"/>
    <dgm:cxn modelId="{5AF7C477-A55B-4B27-BA7C-3FFE7FB2BCE1}" type="presParOf" srcId="{02F0974C-D2C4-4887-8ADD-34E16259372D}" destId="{0B2BCDBE-9886-40E9-B7CF-8307C6BB807C}" srcOrd="2" destOrd="0" presId="urn:microsoft.com/office/officeart/2018/2/layout/IconCircleList"/>
    <dgm:cxn modelId="{7DADA247-F014-4CE2-9ED1-EAFB8AE5E4E2}" type="presParOf" srcId="{02F0974C-D2C4-4887-8ADD-34E16259372D}" destId="{7F255BD5-CFF2-4171-99BE-9EBBDDF202A1}" srcOrd="3" destOrd="0" presId="urn:microsoft.com/office/officeart/2018/2/layout/IconCircleList"/>
    <dgm:cxn modelId="{BC3E0B3E-2253-41C5-A432-D167E68DFBDA}" type="presParOf" srcId="{7F7F4219-C5D7-4226-A708-7671BAB030C5}" destId="{C2F3DEB2-E880-4A14-936D-75A928BF2B5F}" srcOrd="5" destOrd="0" presId="urn:microsoft.com/office/officeart/2018/2/layout/IconCircleList"/>
    <dgm:cxn modelId="{525643E2-0B23-43FB-9317-90A725892CBE}" type="presParOf" srcId="{7F7F4219-C5D7-4226-A708-7671BAB030C5}" destId="{1472633A-9930-466E-BE82-A68B744B453C}" srcOrd="6" destOrd="0" presId="urn:microsoft.com/office/officeart/2018/2/layout/IconCircleList"/>
    <dgm:cxn modelId="{9EE3BAD8-0E6A-4FB0-918C-2FB59B6A0BA2}" type="presParOf" srcId="{1472633A-9930-466E-BE82-A68B744B453C}" destId="{85BFDF88-6197-4EAD-825D-EDAD267596CE}" srcOrd="0" destOrd="0" presId="urn:microsoft.com/office/officeart/2018/2/layout/IconCircleList"/>
    <dgm:cxn modelId="{BBD4E68E-91F1-4CA5-A2F5-4FBB0914521C}" type="presParOf" srcId="{1472633A-9930-466E-BE82-A68B744B453C}" destId="{7FD20F44-E34A-4246-A27C-FBF84888A178}" srcOrd="1" destOrd="0" presId="urn:microsoft.com/office/officeart/2018/2/layout/IconCircleList"/>
    <dgm:cxn modelId="{B045DE36-E5BB-4DD1-8245-21B4CEA1CCDB}" type="presParOf" srcId="{1472633A-9930-466E-BE82-A68B744B453C}" destId="{385AA37F-598F-4794-A4E7-2B5D1076C171}" srcOrd="2" destOrd="0" presId="urn:microsoft.com/office/officeart/2018/2/layout/IconCircleList"/>
    <dgm:cxn modelId="{9D069C65-02D2-4431-96FB-A50EC377465F}" type="presParOf" srcId="{1472633A-9930-466E-BE82-A68B744B453C}" destId="{D20812FE-8575-4E04-965B-EE4F125856B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EC8A1E-101A-4FC4-A2BF-011BD0EFB9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02539D1-9147-49D9-BB1F-CC4CCDB4205C}">
      <dgm:prSet/>
      <dgm:spPr/>
      <dgm:t>
        <a:bodyPr/>
        <a:lstStyle/>
        <a:p>
          <a:r>
            <a:rPr lang="en-US"/>
            <a:t>Inbox Zero?</a:t>
          </a:r>
        </a:p>
      </dgm:t>
    </dgm:pt>
    <dgm:pt modelId="{A7F24FC1-0AD6-4518-950D-5192B6610CC5}" type="parTrans" cxnId="{981CD5F1-3CF2-4EE8-971C-6C0EBDAA7406}">
      <dgm:prSet/>
      <dgm:spPr/>
      <dgm:t>
        <a:bodyPr/>
        <a:lstStyle/>
        <a:p>
          <a:endParaRPr lang="en-US"/>
        </a:p>
      </dgm:t>
    </dgm:pt>
    <dgm:pt modelId="{C359B26B-C032-45F0-8BA2-75CB04633BA5}" type="sibTrans" cxnId="{981CD5F1-3CF2-4EE8-971C-6C0EBDAA7406}">
      <dgm:prSet/>
      <dgm:spPr/>
      <dgm:t>
        <a:bodyPr/>
        <a:lstStyle/>
        <a:p>
          <a:endParaRPr lang="en-US"/>
        </a:p>
      </dgm:t>
    </dgm:pt>
    <dgm:pt modelId="{7BCBC4C8-38B2-4E69-8BF1-F2DDD1DFA3B1}">
      <dgm:prSet/>
      <dgm:spPr/>
      <dgm:t>
        <a:bodyPr/>
        <a:lstStyle/>
        <a:p>
          <a:r>
            <a:rPr lang="en-US"/>
            <a:t>More control?</a:t>
          </a:r>
        </a:p>
      </dgm:t>
    </dgm:pt>
    <dgm:pt modelId="{AC07F97E-38C0-4133-8A71-F46A4FFF765B}" type="parTrans" cxnId="{7382D1E2-8EEE-4C0B-A34F-44F1CDF17B66}">
      <dgm:prSet/>
      <dgm:spPr/>
      <dgm:t>
        <a:bodyPr/>
        <a:lstStyle/>
        <a:p>
          <a:endParaRPr lang="en-US"/>
        </a:p>
      </dgm:t>
    </dgm:pt>
    <dgm:pt modelId="{AB37DF86-AD7A-4070-8490-66579EE60B63}" type="sibTrans" cxnId="{7382D1E2-8EEE-4C0B-A34F-44F1CDF17B66}">
      <dgm:prSet/>
      <dgm:spPr/>
      <dgm:t>
        <a:bodyPr/>
        <a:lstStyle/>
        <a:p>
          <a:endParaRPr lang="en-US"/>
        </a:p>
      </dgm:t>
    </dgm:pt>
    <dgm:pt modelId="{1688E7D6-11A3-45BC-842D-F40A559AD578}">
      <dgm:prSet/>
      <dgm:spPr/>
      <dgm:t>
        <a:bodyPr/>
        <a:lstStyle/>
        <a:p>
          <a:r>
            <a:rPr lang="en-US"/>
            <a:t>Something else?</a:t>
          </a:r>
        </a:p>
      </dgm:t>
    </dgm:pt>
    <dgm:pt modelId="{C12A19B5-C6F7-4424-80DF-0DC43B43F778}" type="parTrans" cxnId="{569B3D71-35C7-41D3-983F-C14A88D75B08}">
      <dgm:prSet/>
      <dgm:spPr/>
      <dgm:t>
        <a:bodyPr/>
        <a:lstStyle/>
        <a:p>
          <a:endParaRPr lang="en-US"/>
        </a:p>
      </dgm:t>
    </dgm:pt>
    <dgm:pt modelId="{FCFA63E1-1B38-40E0-BC58-2A24AAE75272}" type="sibTrans" cxnId="{569B3D71-35C7-41D3-983F-C14A88D75B08}">
      <dgm:prSet/>
      <dgm:spPr/>
      <dgm:t>
        <a:bodyPr/>
        <a:lstStyle/>
        <a:p>
          <a:endParaRPr lang="en-US"/>
        </a:p>
      </dgm:t>
    </dgm:pt>
    <dgm:pt modelId="{7A4D644F-2382-4CDC-8A33-610AB9DD8B9C}" type="pres">
      <dgm:prSet presAssocID="{A9EC8A1E-101A-4FC4-A2BF-011BD0EFB98E}" presName="root" presStyleCnt="0">
        <dgm:presLayoutVars>
          <dgm:dir/>
          <dgm:resizeHandles val="exact"/>
        </dgm:presLayoutVars>
      </dgm:prSet>
      <dgm:spPr/>
    </dgm:pt>
    <dgm:pt modelId="{E2381E09-BBAB-4AA4-922E-278A7674ED85}" type="pres">
      <dgm:prSet presAssocID="{B02539D1-9147-49D9-BB1F-CC4CCDB4205C}" presName="compNode" presStyleCnt="0"/>
      <dgm:spPr/>
    </dgm:pt>
    <dgm:pt modelId="{579DE866-BC70-4CBE-BACB-10ADC000F682}" type="pres">
      <dgm:prSet presAssocID="{B02539D1-9147-49D9-BB1F-CC4CCDB4205C}" presName="bgRect" presStyleLbl="bgShp" presStyleIdx="0" presStyleCnt="3"/>
      <dgm:spPr/>
    </dgm:pt>
    <dgm:pt modelId="{90722ACD-BAE5-498C-AE54-EE3A45F64662}" type="pres">
      <dgm:prSet presAssocID="{B02539D1-9147-49D9-BB1F-CC4CCDB4205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A9E93C73-2E18-454D-A688-D9053E9EE318}" type="pres">
      <dgm:prSet presAssocID="{B02539D1-9147-49D9-BB1F-CC4CCDB4205C}" presName="spaceRect" presStyleCnt="0"/>
      <dgm:spPr/>
    </dgm:pt>
    <dgm:pt modelId="{1443D34C-35DA-401F-A2D0-2901375F47AB}" type="pres">
      <dgm:prSet presAssocID="{B02539D1-9147-49D9-BB1F-CC4CCDB4205C}" presName="parTx" presStyleLbl="revTx" presStyleIdx="0" presStyleCnt="3">
        <dgm:presLayoutVars>
          <dgm:chMax val="0"/>
          <dgm:chPref val="0"/>
        </dgm:presLayoutVars>
      </dgm:prSet>
      <dgm:spPr/>
    </dgm:pt>
    <dgm:pt modelId="{970365A9-B42C-4AB7-863F-42BE5225E4D0}" type="pres">
      <dgm:prSet presAssocID="{C359B26B-C032-45F0-8BA2-75CB04633BA5}" presName="sibTrans" presStyleCnt="0"/>
      <dgm:spPr/>
    </dgm:pt>
    <dgm:pt modelId="{D53E80F3-5118-4990-AF76-D06EC128F2AC}" type="pres">
      <dgm:prSet presAssocID="{7BCBC4C8-38B2-4E69-8BF1-F2DDD1DFA3B1}" presName="compNode" presStyleCnt="0"/>
      <dgm:spPr/>
    </dgm:pt>
    <dgm:pt modelId="{70333939-0224-4B50-833B-A526CDAE70C8}" type="pres">
      <dgm:prSet presAssocID="{7BCBC4C8-38B2-4E69-8BF1-F2DDD1DFA3B1}" presName="bgRect" presStyleLbl="bgShp" presStyleIdx="1" presStyleCnt="3"/>
      <dgm:spPr/>
    </dgm:pt>
    <dgm:pt modelId="{5843DAF7-4071-4B0F-B149-AF89FD089023}" type="pres">
      <dgm:prSet presAssocID="{7BCBC4C8-38B2-4E69-8BF1-F2DDD1DFA3B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5465B5FC-052D-4EE0-AFA4-236A48651377}" type="pres">
      <dgm:prSet presAssocID="{7BCBC4C8-38B2-4E69-8BF1-F2DDD1DFA3B1}" presName="spaceRect" presStyleCnt="0"/>
      <dgm:spPr/>
    </dgm:pt>
    <dgm:pt modelId="{8542A4DA-FFAC-4094-BCB2-BF819CE7BED3}" type="pres">
      <dgm:prSet presAssocID="{7BCBC4C8-38B2-4E69-8BF1-F2DDD1DFA3B1}" presName="parTx" presStyleLbl="revTx" presStyleIdx="1" presStyleCnt="3">
        <dgm:presLayoutVars>
          <dgm:chMax val="0"/>
          <dgm:chPref val="0"/>
        </dgm:presLayoutVars>
      </dgm:prSet>
      <dgm:spPr/>
    </dgm:pt>
    <dgm:pt modelId="{2F8F05B3-CD50-405D-9F08-FB381C8B9008}" type="pres">
      <dgm:prSet presAssocID="{AB37DF86-AD7A-4070-8490-66579EE60B63}" presName="sibTrans" presStyleCnt="0"/>
      <dgm:spPr/>
    </dgm:pt>
    <dgm:pt modelId="{7E8EF0AE-814A-4710-9850-B8AE49BEA4FE}" type="pres">
      <dgm:prSet presAssocID="{1688E7D6-11A3-45BC-842D-F40A559AD578}" presName="compNode" presStyleCnt="0"/>
      <dgm:spPr/>
    </dgm:pt>
    <dgm:pt modelId="{C3D9C4CA-28DC-4CF2-A7D5-71B0B01599CE}" type="pres">
      <dgm:prSet presAssocID="{1688E7D6-11A3-45BC-842D-F40A559AD578}" presName="bgRect" presStyleLbl="bgShp" presStyleIdx="2" presStyleCnt="3"/>
      <dgm:spPr/>
    </dgm:pt>
    <dgm:pt modelId="{27E38D7A-161C-4FBE-8B85-87C86BED9D7C}" type="pres">
      <dgm:prSet presAssocID="{1688E7D6-11A3-45BC-842D-F40A559AD57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mize"/>
        </a:ext>
      </dgm:extLst>
    </dgm:pt>
    <dgm:pt modelId="{4CFAFD8A-B966-47DD-B9B2-0E376F40A38D}" type="pres">
      <dgm:prSet presAssocID="{1688E7D6-11A3-45BC-842D-F40A559AD578}" presName="spaceRect" presStyleCnt="0"/>
      <dgm:spPr/>
    </dgm:pt>
    <dgm:pt modelId="{BE08649D-6415-4FAD-9361-B1A6152B7111}" type="pres">
      <dgm:prSet presAssocID="{1688E7D6-11A3-45BC-842D-F40A559AD57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7380513-AB9A-4D72-AB80-8749D1F15C96}" type="presOf" srcId="{7BCBC4C8-38B2-4E69-8BF1-F2DDD1DFA3B1}" destId="{8542A4DA-FFAC-4094-BCB2-BF819CE7BED3}" srcOrd="0" destOrd="0" presId="urn:microsoft.com/office/officeart/2018/2/layout/IconVerticalSolidList"/>
    <dgm:cxn modelId="{D5DF2B15-BFCA-4803-AB91-B1728E8A1CCC}" type="presOf" srcId="{B02539D1-9147-49D9-BB1F-CC4CCDB4205C}" destId="{1443D34C-35DA-401F-A2D0-2901375F47AB}" srcOrd="0" destOrd="0" presId="urn:microsoft.com/office/officeart/2018/2/layout/IconVerticalSolidList"/>
    <dgm:cxn modelId="{569B3D71-35C7-41D3-983F-C14A88D75B08}" srcId="{A9EC8A1E-101A-4FC4-A2BF-011BD0EFB98E}" destId="{1688E7D6-11A3-45BC-842D-F40A559AD578}" srcOrd="2" destOrd="0" parTransId="{C12A19B5-C6F7-4424-80DF-0DC43B43F778}" sibTransId="{FCFA63E1-1B38-40E0-BC58-2A24AAE75272}"/>
    <dgm:cxn modelId="{2F0FFDBA-F8B3-431E-991D-73291D0C2F8D}" type="presOf" srcId="{1688E7D6-11A3-45BC-842D-F40A559AD578}" destId="{BE08649D-6415-4FAD-9361-B1A6152B7111}" srcOrd="0" destOrd="0" presId="urn:microsoft.com/office/officeart/2018/2/layout/IconVerticalSolidList"/>
    <dgm:cxn modelId="{7382D1E2-8EEE-4C0B-A34F-44F1CDF17B66}" srcId="{A9EC8A1E-101A-4FC4-A2BF-011BD0EFB98E}" destId="{7BCBC4C8-38B2-4E69-8BF1-F2DDD1DFA3B1}" srcOrd="1" destOrd="0" parTransId="{AC07F97E-38C0-4133-8A71-F46A4FFF765B}" sibTransId="{AB37DF86-AD7A-4070-8490-66579EE60B63}"/>
    <dgm:cxn modelId="{DEDD5BF0-2715-4AA6-A15C-8BCCD9E62FA1}" type="presOf" srcId="{A9EC8A1E-101A-4FC4-A2BF-011BD0EFB98E}" destId="{7A4D644F-2382-4CDC-8A33-610AB9DD8B9C}" srcOrd="0" destOrd="0" presId="urn:microsoft.com/office/officeart/2018/2/layout/IconVerticalSolidList"/>
    <dgm:cxn modelId="{981CD5F1-3CF2-4EE8-971C-6C0EBDAA7406}" srcId="{A9EC8A1E-101A-4FC4-A2BF-011BD0EFB98E}" destId="{B02539D1-9147-49D9-BB1F-CC4CCDB4205C}" srcOrd="0" destOrd="0" parTransId="{A7F24FC1-0AD6-4518-950D-5192B6610CC5}" sibTransId="{C359B26B-C032-45F0-8BA2-75CB04633BA5}"/>
    <dgm:cxn modelId="{97464F7F-9C3F-4DB0-B4E7-217A8306FB9B}" type="presParOf" srcId="{7A4D644F-2382-4CDC-8A33-610AB9DD8B9C}" destId="{E2381E09-BBAB-4AA4-922E-278A7674ED85}" srcOrd="0" destOrd="0" presId="urn:microsoft.com/office/officeart/2018/2/layout/IconVerticalSolidList"/>
    <dgm:cxn modelId="{B93FBAA4-D820-4B09-9643-1560158416E0}" type="presParOf" srcId="{E2381E09-BBAB-4AA4-922E-278A7674ED85}" destId="{579DE866-BC70-4CBE-BACB-10ADC000F682}" srcOrd="0" destOrd="0" presId="urn:microsoft.com/office/officeart/2018/2/layout/IconVerticalSolidList"/>
    <dgm:cxn modelId="{F5370E25-8149-415E-B1FB-6AFA2BA985D1}" type="presParOf" srcId="{E2381E09-BBAB-4AA4-922E-278A7674ED85}" destId="{90722ACD-BAE5-498C-AE54-EE3A45F64662}" srcOrd="1" destOrd="0" presId="urn:microsoft.com/office/officeart/2018/2/layout/IconVerticalSolidList"/>
    <dgm:cxn modelId="{850669C5-F3BA-4E89-9CF1-769D94B1B99A}" type="presParOf" srcId="{E2381E09-BBAB-4AA4-922E-278A7674ED85}" destId="{A9E93C73-2E18-454D-A688-D9053E9EE318}" srcOrd="2" destOrd="0" presId="urn:microsoft.com/office/officeart/2018/2/layout/IconVerticalSolidList"/>
    <dgm:cxn modelId="{4718EDF1-EBDA-4DDA-A793-06E9811390B4}" type="presParOf" srcId="{E2381E09-BBAB-4AA4-922E-278A7674ED85}" destId="{1443D34C-35DA-401F-A2D0-2901375F47AB}" srcOrd="3" destOrd="0" presId="urn:microsoft.com/office/officeart/2018/2/layout/IconVerticalSolidList"/>
    <dgm:cxn modelId="{4AC8EFBE-1047-4F92-AC75-A51A4A567F94}" type="presParOf" srcId="{7A4D644F-2382-4CDC-8A33-610AB9DD8B9C}" destId="{970365A9-B42C-4AB7-863F-42BE5225E4D0}" srcOrd="1" destOrd="0" presId="urn:microsoft.com/office/officeart/2018/2/layout/IconVerticalSolidList"/>
    <dgm:cxn modelId="{B7DF0854-AD31-4ABE-B084-935A235CFB4D}" type="presParOf" srcId="{7A4D644F-2382-4CDC-8A33-610AB9DD8B9C}" destId="{D53E80F3-5118-4990-AF76-D06EC128F2AC}" srcOrd="2" destOrd="0" presId="urn:microsoft.com/office/officeart/2018/2/layout/IconVerticalSolidList"/>
    <dgm:cxn modelId="{2575FC22-4F73-4D9B-AA3B-A58BACD311CE}" type="presParOf" srcId="{D53E80F3-5118-4990-AF76-D06EC128F2AC}" destId="{70333939-0224-4B50-833B-A526CDAE70C8}" srcOrd="0" destOrd="0" presId="urn:microsoft.com/office/officeart/2018/2/layout/IconVerticalSolidList"/>
    <dgm:cxn modelId="{9E2C4AE7-86A6-4A25-A784-855D7697D296}" type="presParOf" srcId="{D53E80F3-5118-4990-AF76-D06EC128F2AC}" destId="{5843DAF7-4071-4B0F-B149-AF89FD089023}" srcOrd="1" destOrd="0" presId="urn:microsoft.com/office/officeart/2018/2/layout/IconVerticalSolidList"/>
    <dgm:cxn modelId="{11EF9613-ABF2-4CD0-95E5-79B691A2CAF8}" type="presParOf" srcId="{D53E80F3-5118-4990-AF76-D06EC128F2AC}" destId="{5465B5FC-052D-4EE0-AFA4-236A48651377}" srcOrd="2" destOrd="0" presId="urn:microsoft.com/office/officeart/2018/2/layout/IconVerticalSolidList"/>
    <dgm:cxn modelId="{8E66B92D-191D-48A6-8A7B-C92F6CFFCA9B}" type="presParOf" srcId="{D53E80F3-5118-4990-AF76-D06EC128F2AC}" destId="{8542A4DA-FFAC-4094-BCB2-BF819CE7BED3}" srcOrd="3" destOrd="0" presId="urn:microsoft.com/office/officeart/2018/2/layout/IconVerticalSolidList"/>
    <dgm:cxn modelId="{AF04E817-A903-4681-A76C-06C1A4642D18}" type="presParOf" srcId="{7A4D644F-2382-4CDC-8A33-610AB9DD8B9C}" destId="{2F8F05B3-CD50-405D-9F08-FB381C8B9008}" srcOrd="3" destOrd="0" presId="urn:microsoft.com/office/officeart/2018/2/layout/IconVerticalSolidList"/>
    <dgm:cxn modelId="{6D32C535-4F24-479F-B00A-E1708C59C0EF}" type="presParOf" srcId="{7A4D644F-2382-4CDC-8A33-610AB9DD8B9C}" destId="{7E8EF0AE-814A-4710-9850-B8AE49BEA4FE}" srcOrd="4" destOrd="0" presId="urn:microsoft.com/office/officeart/2018/2/layout/IconVerticalSolidList"/>
    <dgm:cxn modelId="{73D70A3E-C512-4192-B275-450146EC25B1}" type="presParOf" srcId="{7E8EF0AE-814A-4710-9850-B8AE49BEA4FE}" destId="{C3D9C4CA-28DC-4CF2-A7D5-71B0B01599CE}" srcOrd="0" destOrd="0" presId="urn:microsoft.com/office/officeart/2018/2/layout/IconVerticalSolidList"/>
    <dgm:cxn modelId="{97DF9BC4-2CE9-4655-86B7-4298F2FDBDB0}" type="presParOf" srcId="{7E8EF0AE-814A-4710-9850-B8AE49BEA4FE}" destId="{27E38D7A-161C-4FBE-8B85-87C86BED9D7C}" srcOrd="1" destOrd="0" presId="urn:microsoft.com/office/officeart/2018/2/layout/IconVerticalSolidList"/>
    <dgm:cxn modelId="{EFA597A4-53EE-4F08-83EB-5DC3F41262D7}" type="presParOf" srcId="{7E8EF0AE-814A-4710-9850-B8AE49BEA4FE}" destId="{4CFAFD8A-B966-47DD-B9B2-0E376F40A38D}" srcOrd="2" destOrd="0" presId="urn:microsoft.com/office/officeart/2018/2/layout/IconVerticalSolidList"/>
    <dgm:cxn modelId="{58196E4D-91AC-43D0-8DA6-98668713336E}" type="presParOf" srcId="{7E8EF0AE-814A-4710-9850-B8AE49BEA4FE}" destId="{BE08649D-6415-4FAD-9361-B1A6152B71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4D94BC-E5BA-4AAA-974E-FC13A3F6030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8F48236-9342-4EE2-A63C-638AA2529E18}">
      <dgm:prSet/>
      <dgm:spPr/>
      <dgm:t>
        <a:bodyPr/>
        <a:lstStyle/>
        <a:p>
          <a:r>
            <a:rPr lang="en-US"/>
            <a:t>IM/Slack</a:t>
          </a:r>
        </a:p>
      </dgm:t>
    </dgm:pt>
    <dgm:pt modelId="{2248064A-A8A4-4DD3-A897-52C760A9A7EE}" type="parTrans" cxnId="{4634B99B-3F49-424A-87BC-1F62C91B2069}">
      <dgm:prSet/>
      <dgm:spPr/>
      <dgm:t>
        <a:bodyPr/>
        <a:lstStyle/>
        <a:p>
          <a:endParaRPr lang="en-US"/>
        </a:p>
      </dgm:t>
    </dgm:pt>
    <dgm:pt modelId="{5FD5BE18-0A4F-4D02-BF18-C3347062B941}" type="sibTrans" cxnId="{4634B99B-3F49-424A-87BC-1F62C91B2069}">
      <dgm:prSet/>
      <dgm:spPr/>
      <dgm:t>
        <a:bodyPr/>
        <a:lstStyle/>
        <a:p>
          <a:endParaRPr lang="en-US"/>
        </a:p>
      </dgm:t>
    </dgm:pt>
    <dgm:pt modelId="{B599D51A-F0E5-4D70-AEEB-44D48F73E585}">
      <dgm:prSet/>
      <dgm:spPr/>
      <dgm:t>
        <a:bodyPr/>
        <a:lstStyle/>
        <a:p>
          <a:r>
            <a:rPr lang="en-US"/>
            <a:t>Zoom</a:t>
          </a:r>
        </a:p>
      </dgm:t>
    </dgm:pt>
    <dgm:pt modelId="{40FD20D0-FC19-4891-884F-FB6C0A454736}" type="parTrans" cxnId="{B289B55B-5773-44F9-8CCC-1C62313408FC}">
      <dgm:prSet/>
      <dgm:spPr/>
      <dgm:t>
        <a:bodyPr/>
        <a:lstStyle/>
        <a:p>
          <a:endParaRPr lang="en-US"/>
        </a:p>
      </dgm:t>
    </dgm:pt>
    <dgm:pt modelId="{CE0B166D-CE19-4410-9666-F98398E8098A}" type="sibTrans" cxnId="{B289B55B-5773-44F9-8CCC-1C62313408FC}">
      <dgm:prSet/>
      <dgm:spPr/>
      <dgm:t>
        <a:bodyPr/>
        <a:lstStyle/>
        <a:p>
          <a:endParaRPr lang="en-US"/>
        </a:p>
      </dgm:t>
    </dgm:pt>
    <dgm:pt modelId="{0CA84660-BCAF-46D2-8279-8100AEB79C3E}">
      <dgm:prSet/>
      <dgm:spPr/>
      <dgm:t>
        <a:bodyPr/>
        <a:lstStyle/>
        <a:p>
          <a:r>
            <a:rPr lang="en-US"/>
            <a:t>God forbid- the phone!</a:t>
          </a:r>
        </a:p>
      </dgm:t>
    </dgm:pt>
    <dgm:pt modelId="{25B57ECF-5EAF-4422-B583-422E905CDF89}" type="parTrans" cxnId="{0EE0E1EF-3E63-4A0C-93D1-00BE265ED442}">
      <dgm:prSet/>
      <dgm:spPr/>
      <dgm:t>
        <a:bodyPr/>
        <a:lstStyle/>
        <a:p>
          <a:endParaRPr lang="en-US"/>
        </a:p>
      </dgm:t>
    </dgm:pt>
    <dgm:pt modelId="{FF33998D-2393-4108-9536-031FBCC828FF}" type="sibTrans" cxnId="{0EE0E1EF-3E63-4A0C-93D1-00BE265ED442}">
      <dgm:prSet/>
      <dgm:spPr/>
      <dgm:t>
        <a:bodyPr/>
        <a:lstStyle/>
        <a:p>
          <a:endParaRPr lang="en-US"/>
        </a:p>
      </dgm:t>
    </dgm:pt>
    <dgm:pt modelId="{0B4E29DC-F76C-4A6D-9593-804A59C1FCF6}" type="pres">
      <dgm:prSet presAssocID="{244D94BC-E5BA-4AAA-974E-FC13A3F6030E}" presName="root" presStyleCnt="0">
        <dgm:presLayoutVars>
          <dgm:dir/>
          <dgm:resizeHandles val="exact"/>
        </dgm:presLayoutVars>
      </dgm:prSet>
      <dgm:spPr/>
    </dgm:pt>
    <dgm:pt modelId="{E93D8BF5-56D3-4E9A-9171-CA2D930859CE}" type="pres">
      <dgm:prSet presAssocID="{08F48236-9342-4EE2-A63C-638AA2529E18}" presName="compNode" presStyleCnt="0"/>
      <dgm:spPr/>
    </dgm:pt>
    <dgm:pt modelId="{457ADF96-6955-4BA9-BF51-31673CC9F3FF}" type="pres">
      <dgm:prSet presAssocID="{08F48236-9342-4EE2-A63C-638AA2529E18}" presName="bgRect" presStyleLbl="bgShp" presStyleIdx="0" presStyleCnt="3"/>
      <dgm:spPr/>
    </dgm:pt>
    <dgm:pt modelId="{C15ECCC8-E93A-40F4-9E61-9DCAC26B28AA}" type="pres">
      <dgm:prSet presAssocID="{08F48236-9342-4EE2-A63C-638AA2529E1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"/>
        </a:ext>
      </dgm:extLst>
    </dgm:pt>
    <dgm:pt modelId="{A14E0117-F980-4EF4-9BF1-2D75B42882FF}" type="pres">
      <dgm:prSet presAssocID="{08F48236-9342-4EE2-A63C-638AA2529E18}" presName="spaceRect" presStyleCnt="0"/>
      <dgm:spPr/>
    </dgm:pt>
    <dgm:pt modelId="{17CA7F9B-DD29-4251-B8CA-BF744C30BF9E}" type="pres">
      <dgm:prSet presAssocID="{08F48236-9342-4EE2-A63C-638AA2529E18}" presName="parTx" presStyleLbl="revTx" presStyleIdx="0" presStyleCnt="3">
        <dgm:presLayoutVars>
          <dgm:chMax val="0"/>
          <dgm:chPref val="0"/>
        </dgm:presLayoutVars>
      </dgm:prSet>
      <dgm:spPr/>
    </dgm:pt>
    <dgm:pt modelId="{A2247679-B6AE-4AAF-AABA-3DFF345E153C}" type="pres">
      <dgm:prSet presAssocID="{5FD5BE18-0A4F-4D02-BF18-C3347062B941}" presName="sibTrans" presStyleCnt="0"/>
      <dgm:spPr/>
    </dgm:pt>
    <dgm:pt modelId="{0CDE2F07-9E23-4312-B977-9912CDF5CA90}" type="pres">
      <dgm:prSet presAssocID="{B599D51A-F0E5-4D70-AEEB-44D48F73E585}" presName="compNode" presStyleCnt="0"/>
      <dgm:spPr/>
    </dgm:pt>
    <dgm:pt modelId="{E54A25B8-6538-4D6F-B2B0-61D212E59B52}" type="pres">
      <dgm:prSet presAssocID="{B599D51A-F0E5-4D70-AEEB-44D48F73E585}" presName="bgRect" presStyleLbl="bgShp" presStyleIdx="1" presStyleCnt="3"/>
      <dgm:spPr/>
    </dgm:pt>
    <dgm:pt modelId="{6974860A-C4B7-417E-B48E-EAB79EA637F3}" type="pres">
      <dgm:prSet presAssocID="{B599D51A-F0E5-4D70-AEEB-44D48F73E58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om In"/>
        </a:ext>
      </dgm:extLst>
    </dgm:pt>
    <dgm:pt modelId="{2E8FABF1-1195-4DD2-9D5A-B2D4DF6152A3}" type="pres">
      <dgm:prSet presAssocID="{B599D51A-F0E5-4D70-AEEB-44D48F73E585}" presName="spaceRect" presStyleCnt="0"/>
      <dgm:spPr/>
    </dgm:pt>
    <dgm:pt modelId="{7D0ED236-0124-48A7-A686-BD98F5CB1983}" type="pres">
      <dgm:prSet presAssocID="{B599D51A-F0E5-4D70-AEEB-44D48F73E585}" presName="parTx" presStyleLbl="revTx" presStyleIdx="1" presStyleCnt="3">
        <dgm:presLayoutVars>
          <dgm:chMax val="0"/>
          <dgm:chPref val="0"/>
        </dgm:presLayoutVars>
      </dgm:prSet>
      <dgm:spPr/>
    </dgm:pt>
    <dgm:pt modelId="{C593BC5D-E6B4-4F77-9D5D-F707063810D4}" type="pres">
      <dgm:prSet presAssocID="{CE0B166D-CE19-4410-9666-F98398E8098A}" presName="sibTrans" presStyleCnt="0"/>
      <dgm:spPr/>
    </dgm:pt>
    <dgm:pt modelId="{B0E3082B-7D02-41FB-979A-B6285AAADDD9}" type="pres">
      <dgm:prSet presAssocID="{0CA84660-BCAF-46D2-8279-8100AEB79C3E}" presName="compNode" presStyleCnt="0"/>
      <dgm:spPr/>
    </dgm:pt>
    <dgm:pt modelId="{8ED88AA0-75C6-427C-B4A7-43824C30DB1C}" type="pres">
      <dgm:prSet presAssocID="{0CA84660-BCAF-46D2-8279-8100AEB79C3E}" presName="bgRect" presStyleLbl="bgShp" presStyleIdx="2" presStyleCnt="3"/>
      <dgm:spPr/>
    </dgm:pt>
    <dgm:pt modelId="{07534B93-97DE-4D7F-A6B3-203EF58358A8}" type="pres">
      <dgm:prSet presAssocID="{0CA84660-BCAF-46D2-8279-8100AEB79C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D83DB499-8D6A-43C6-9A9E-67E25C92B6AB}" type="pres">
      <dgm:prSet presAssocID="{0CA84660-BCAF-46D2-8279-8100AEB79C3E}" presName="spaceRect" presStyleCnt="0"/>
      <dgm:spPr/>
    </dgm:pt>
    <dgm:pt modelId="{E2664654-3E14-4A06-B1DB-742511B62BE7}" type="pres">
      <dgm:prSet presAssocID="{0CA84660-BCAF-46D2-8279-8100AEB79C3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289B55B-5773-44F9-8CCC-1C62313408FC}" srcId="{244D94BC-E5BA-4AAA-974E-FC13A3F6030E}" destId="{B599D51A-F0E5-4D70-AEEB-44D48F73E585}" srcOrd="1" destOrd="0" parTransId="{40FD20D0-FC19-4891-884F-FB6C0A454736}" sibTransId="{CE0B166D-CE19-4410-9666-F98398E8098A}"/>
    <dgm:cxn modelId="{73A67F91-586C-4ECA-A7F7-C0A8A117E885}" type="presOf" srcId="{08F48236-9342-4EE2-A63C-638AA2529E18}" destId="{17CA7F9B-DD29-4251-B8CA-BF744C30BF9E}" srcOrd="0" destOrd="0" presId="urn:microsoft.com/office/officeart/2018/2/layout/IconVerticalSolidList"/>
    <dgm:cxn modelId="{4634B99B-3F49-424A-87BC-1F62C91B2069}" srcId="{244D94BC-E5BA-4AAA-974E-FC13A3F6030E}" destId="{08F48236-9342-4EE2-A63C-638AA2529E18}" srcOrd="0" destOrd="0" parTransId="{2248064A-A8A4-4DD3-A897-52C760A9A7EE}" sibTransId="{5FD5BE18-0A4F-4D02-BF18-C3347062B941}"/>
    <dgm:cxn modelId="{09FA5FCC-D3EB-4DC2-93B3-68632972655F}" type="presOf" srcId="{0CA84660-BCAF-46D2-8279-8100AEB79C3E}" destId="{E2664654-3E14-4A06-B1DB-742511B62BE7}" srcOrd="0" destOrd="0" presId="urn:microsoft.com/office/officeart/2018/2/layout/IconVerticalSolidList"/>
    <dgm:cxn modelId="{2433B1EE-8246-4F5F-9381-FD73C4BBBF5C}" type="presOf" srcId="{244D94BC-E5BA-4AAA-974E-FC13A3F6030E}" destId="{0B4E29DC-F76C-4A6D-9593-804A59C1FCF6}" srcOrd="0" destOrd="0" presId="urn:microsoft.com/office/officeart/2018/2/layout/IconVerticalSolidList"/>
    <dgm:cxn modelId="{0EE0E1EF-3E63-4A0C-93D1-00BE265ED442}" srcId="{244D94BC-E5BA-4AAA-974E-FC13A3F6030E}" destId="{0CA84660-BCAF-46D2-8279-8100AEB79C3E}" srcOrd="2" destOrd="0" parTransId="{25B57ECF-5EAF-4422-B583-422E905CDF89}" sibTransId="{FF33998D-2393-4108-9536-031FBCC828FF}"/>
    <dgm:cxn modelId="{786F4CF8-C463-4E44-9C91-831C9F4D093C}" type="presOf" srcId="{B599D51A-F0E5-4D70-AEEB-44D48F73E585}" destId="{7D0ED236-0124-48A7-A686-BD98F5CB1983}" srcOrd="0" destOrd="0" presId="urn:microsoft.com/office/officeart/2018/2/layout/IconVerticalSolidList"/>
    <dgm:cxn modelId="{344AC411-020A-460B-9BC7-823DB010EFA2}" type="presParOf" srcId="{0B4E29DC-F76C-4A6D-9593-804A59C1FCF6}" destId="{E93D8BF5-56D3-4E9A-9171-CA2D930859CE}" srcOrd="0" destOrd="0" presId="urn:microsoft.com/office/officeart/2018/2/layout/IconVerticalSolidList"/>
    <dgm:cxn modelId="{CFE77490-FD3F-4AA2-8891-A0E1922A4727}" type="presParOf" srcId="{E93D8BF5-56D3-4E9A-9171-CA2D930859CE}" destId="{457ADF96-6955-4BA9-BF51-31673CC9F3FF}" srcOrd="0" destOrd="0" presId="urn:microsoft.com/office/officeart/2018/2/layout/IconVerticalSolidList"/>
    <dgm:cxn modelId="{160A13B7-705C-4575-8FCB-84E9BDB0C607}" type="presParOf" srcId="{E93D8BF5-56D3-4E9A-9171-CA2D930859CE}" destId="{C15ECCC8-E93A-40F4-9E61-9DCAC26B28AA}" srcOrd="1" destOrd="0" presId="urn:microsoft.com/office/officeart/2018/2/layout/IconVerticalSolidList"/>
    <dgm:cxn modelId="{00A7ED0A-1ACE-4FE2-A6AD-5DE546324F6D}" type="presParOf" srcId="{E93D8BF5-56D3-4E9A-9171-CA2D930859CE}" destId="{A14E0117-F980-4EF4-9BF1-2D75B42882FF}" srcOrd="2" destOrd="0" presId="urn:microsoft.com/office/officeart/2018/2/layout/IconVerticalSolidList"/>
    <dgm:cxn modelId="{A7358455-F08A-4F0D-AEA3-EEB7741473A6}" type="presParOf" srcId="{E93D8BF5-56D3-4E9A-9171-CA2D930859CE}" destId="{17CA7F9B-DD29-4251-B8CA-BF744C30BF9E}" srcOrd="3" destOrd="0" presId="urn:microsoft.com/office/officeart/2018/2/layout/IconVerticalSolidList"/>
    <dgm:cxn modelId="{6DA4D507-D3E0-4736-B5DF-5DDCF6F5D920}" type="presParOf" srcId="{0B4E29DC-F76C-4A6D-9593-804A59C1FCF6}" destId="{A2247679-B6AE-4AAF-AABA-3DFF345E153C}" srcOrd="1" destOrd="0" presId="urn:microsoft.com/office/officeart/2018/2/layout/IconVerticalSolidList"/>
    <dgm:cxn modelId="{1274E148-57A0-411A-80B0-A1E6CE388C59}" type="presParOf" srcId="{0B4E29DC-F76C-4A6D-9593-804A59C1FCF6}" destId="{0CDE2F07-9E23-4312-B977-9912CDF5CA90}" srcOrd="2" destOrd="0" presId="urn:microsoft.com/office/officeart/2018/2/layout/IconVerticalSolidList"/>
    <dgm:cxn modelId="{0F6FB301-577F-4B23-B86A-66545E37B37A}" type="presParOf" srcId="{0CDE2F07-9E23-4312-B977-9912CDF5CA90}" destId="{E54A25B8-6538-4D6F-B2B0-61D212E59B52}" srcOrd="0" destOrd="0" presId="urn:microsoft.com/office/officeart/2018/2/layout/IconVerticalSolidList"/>
    <dgm:cxn modelId="{5C287ACA-DBCD-4CEB-9F31-D143D10CB84B}" type="presParOf" srcId="{0CDE2F07-9E23-4312-B977-9912CDF5CA90}" destId="{6974860A-C4B7-417E-B48E-EAB79EA637F3}" srcOrd="1" destOrd="0" presId="urn:microsoft.com/office/officeart/2018/2/layout/IconVerticalSolidList"/>
    <dgm:cxn modelId="{757A67D7-3A15-4344-BE5E-B0935F8EA217}" type="presParOf" srcId="{0CDE2F07-9E23-4312-B977-9912CDF5CA90}" destId="{2E8FABF1-1195-4DD2-9D5A-B2D4DF6152A3}" srcOrd="2" destOrd="0" presId="urn:microsoft.com/office/officeart/2018/2/layout/IconVerticalSolidList"/>
    <dgm:cxn modelId="{DD0E5C67-AE53-4CD1-8A1A-17F5BFFC54B5}" type="presParOf" srcId="{0CDE2F07-9E23-4312-B977-9912CDF5CA90}" destId="{7D0ED236-0124-48A7-A686-BD98F5CB1983}" srcOrd="3" destOrd="0" presId="urn:microsoft.com/office/officeart/2018/2/layout/IconVerticalSolidList"/>
    <dgm:cxn modelId="{2C80E42C-AD31-435A-8065-A77A7056CFEB}" type="presParOf" srcId="{0B4E29DC-F76C-4A6D-9593-804A59C1FCF6}" destId="{C593BC5D-E6B4-4F77-9D5D-F707063810D4}" srcOrd="3" destOrd="0" presId="urn:microsoft.com/office/officeart/2018/2/layout/IconVerticalSolidList"/>
    <dgm:cxn modelId="{2E963786-229C-4942-BDDB-18A47A17BE9C}" type="presParOf" srcId="{0B4E29DC-F76C-4A6D-9593-804A59C1FCF6}" destId="{B0E3082B-7D02-41FB-979A-B6285AAADDD9}" srcOrd="4" destOrd="0" presId="urn:microsoft.com/office/officeart/2018/2/layout/IconVerticalSolidList"/>
    <dgm:cxn modelId="{8BEFBFEE-9734-4814-B819-451881F92AA8}" type="presParOf" srcId="{B0E3082B-7D02-41FB-979A-B6285AAADDD9}" destId="{8ED88AA0-75C6-427C-B4A7-43824C30DB1C}" srcOrd="0" destOrd="0" presId="urn:microsoft.com/office/officeart/2018/2/layout/IconVerticalSolidList"/>
    <dgm:cxn modelId="{3A3E5D42-10BF-4CC2-A07A-9A22618463A5}" type="presParOf" srcId="{B0E3082B-7D02-41FB-979A-B6285AAADDD9}" destId="{07534B93-97DE-4D7F-A6B3-203EF58358A8}" srcOrd="1" destOrd="0" presId="urn:microsoft.com/office/officeart/2018/2/layout/IconVerticalSolidList"/>
    <dgm:cxn modelId="{CFB14B7F-F85D-4946-8BD7-6CED92DA2628}" type="presParOf" srcId="{B0E3082B-7D02-41FB-979A-B6285AAADDD9}" destId="{D83DB499-8D6A-43C6-9A9E-67E25C92B6AB}" srcOrd="2" destOrd="0" presId="urn:microsoft.com/office/officeart/2018/2/layout/IconVerticalSolidList"/>
    <dgm:cxn modelId="{DBC9F8E6-9019-457C-BC3D-185CF4539ADF}" type="presParOf" srcId="{B0E3082B-7D02-41FB-979A-B6285AAADDD9}" destId="{E2664654-3E14-4A06-B1DB-742511B62B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32845B-B3EF-422B-BAAB-05A365D5478E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BA1621-09FF-4A5D-9397-D8B1ED166A7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Instant Message (</a:t>
          </a:r>
          <a:r>
            <a:rPr lang="en-US" dirty="0" err="1"/>
            <a:t>GChat</a:t>
          </a:r>
          <a:r>
            <a:rPr lang="en-US" dirty="0"/>
            <a:t>, Slack, Teams)</a:t>
          </a:r>
        </a:p>
      </dgm:t>
    </dgm:pt>
    <dgm:pt modelId="{D9A4B431-8088-4885-B3D8-E60F25CCD81A}" type="parTrans" cxnId="{DA7FF415-9A44-46F8-B754-A61633CCCBD9}">
      <dgm:prSet/>
      <dgm:spPr/>
      <dgm:t>
        <a:bodyPr/>
        <a:lstStyle/>
        <a:p>
          <a:endParaRPr lang="en-US"/>
        </a:p>
      </dgm:t>
    </dgm:pt>
    <dgm:pt modelId="{1B2A8623-CB36-4F1A-990E-C9E3751DA506}" type="sibTrans" cxnId="{DA7FF415-9A44-46F8-B754-A61633CCCBD9}">
      <dgm:prSet/>
      <dgm:spPr/>
      <dgm:t>
        <a:bodyPr/>
        <a:lstStyle/>
        <a:p>
          <a:endParaRPr lang="en-US"/>
        </a:p>
      </dgm:t>
    </dgm:pt>
    <dgm:pt modelId="{6BF377D8-6549-494B-A2DB-E3646F3C31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Quick message or question</a:t>
          </a:r>
        </a:p>
      </dgm:t>
    </dgm:pt>
    <dgm:pt modelId="{27D73EF2-7D57-4937-A967-0E1CD30D7FD9}" type="parTrans" cxnId="{BC6B9524-D6A6-4F89-AA8D-A66F3B41A7D4}">
      <dgm:prSet/>
      <dgm:spPr/>
      <dgm:t>
        <a:bodyPr/>
        <a:lstStyle/>
        <a:p>
          <a:endParaRPr lang="en-US"/>
        </a:p>
      </dgm:t>
    </dgm:pt>
    <dgm:pt modelId="{6C52C742-263E-417B-A443-E745A897F7DF}" type="sibTrans" cxnId="{BC6B9524-D6A6-4F89-AA8D-A66F3B41A7D4}">
      <dgm:prSet/>
      <dgm:spPr/>
      <dgm:t>
        <a:bodyPr/>
        <a:lstStyle/>
        <a:p>
          <a:endParaRPr lang="en-US"/>
        </a:p>
      </dgm:t>
    </dgm:pt>
    <dgm:pt modelId="{33240F23-0093-423B-99C7-59DA1A1855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Need a quick response</a:t>
          </a:r>
        </a:p>
      </dgm:t>
    </dgm:pt>
    <dgm:pt modelId="{F69E8790-B377-4441-9EB3-FA2C52D56734}" type="parTrans" cxnId="{A0EC7D85-0507-48BE-8866-B928D8A2F011}">
      <dgm:prSet/>
      <dgm:spPr/>
      <dgm:t>
        <a:bodyPr/>
        <a:lstStyle/>
        <a:p>
          <a:endParaRPr lang="en-US"/>
        </a:p>
      </dgm:t>
    </dgm:pt>
    <dgm:pt modelId="{B5C9A9EA-65B0-43D1-9C25-2ECCF10D7FEC}" type="sibTrans" cxnId="{A0EC7D85-0507-48BE-8866-B928D8A2F011}">
      <dgm:prSet/>
      <dgm:spPr/>
      <dgm:t>
        <a:bodyPr/>
        <a:lstStyle/>
        <a:p>
          <a:endParaRPr lang="en-US"/>
        </a:p>
      </dgm:t>
    </dgm:pt>
    <dgm:pt modelId="{4870F504-8D2C-41B9-B9D9-5B4E321222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Don’t need to archive</a:t>
          </a:r>
        </a:p>
      </dgm:t>
    </dgm:pt>
    <dgm:pt modelId="{3E22FF96-639F-4F41-A556-49E57F860812}" type="parTrans" cxnId="{445A85D6-04E4-49EB-A063-42B7559EC004}">
      <dgm:prSet/>
      <dgm:spPr/>
      <dgm:t>
        <a:bodyPr/>
        <a:lstStyle/>
        <a:p>
          <a:endParaRPr lang="en-US"/>
        </a:p>
      </dgm:t>
    </dgm:pt>
    <dgm:pt modelId="{1C2D6C66-6DC3-4007-B695-B12556BAA1A6}" type="sibTrans" cxnId="{445A85D6-04E4-49EB-A063-42B7559EC004}">
      <dgm:prSet/>
      <dgm:spPr/>
      <dgm:t>
        <a:bodyPr/>
        <a:lstStyle/>
        <a:p>
          <a:endParaRPr lang="en-US"/>
        </a:p>
      </dgm:t>
    </dgm:pt>
    <dgm:pt modelId="{8762BAD1-FFC9-49B6-B9B7-6ABEE454B8F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Email</a:t>
          </a:r>
        </a:p>
      </dgm:t>
    </dgm:pt>
    <dgm:pt modelId="{E48FB86A-01F9-45F9-821C-6FCA1970C06F}" type="parTrans" cxnId="{50278CB6-22B0-480A-9C35-2A39C0D3DB54}">
      <dgm:prSet/>
      <dgm:spPr/>
      <dgm:t>
        <a:bodyPr/>
        <a:lstStyle/>
        <a:p>
          <a:endParaRPr lang="en-US"/>
        </a:p>
      </dgm:t>
    </dgm:pt>
    <dgm:pt modelId="{2652A449-6F59-4E75-9AB1-7C3558C07898}" type="sibTrans" cxnId="{50278CB6-22B0-480A-9C35-2A39C0D3DB54}">
      <dgm:prSet/>
      <dgm:spPr/>
      <dgm:t>
        <a:bodyPr/>
        <a:lstStyle/>
        <a:p>
          <a:endParaRPr lang="en-US"/>
        </a:p>
      </dgm:t>
    </dgm:pt>
    <dgm:pt modelId="{CC594A49-1CBD-4FBC-8090-D7477B4E5F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More complicated questions</a:t>
          </a:r>
        </a:p>
        <a:p>
          <a:pPr>
            <a:lnSpc>
              <a:spcPct val="100000"/>
            </a:lnSpc>
          </a:pPr>
          <a:r>
            <a:rPr lang="en-US" dirty="0"/>
            <a:t>Inform many at once</a:t>
          </a:r>
        </a:p>
      </dgm:t>
    </dgm:pt>
    <dgm:pt modelId="{FD29C8C6-493E-46B2-8599-EBEF26D53B5D}" type="parTrans" cxnId="{1B76EAE7-F10E-48BA-8482-956211B470BF}">
      <dgm:prSet/>
      <dgm:spPr/>
      <dgm:t>
        <a:bodyPr/>
        <a:lstStyle/>
        <a:p>
          <a:endParaRPr lang="en-US"/>
        </a:p>
      </dgm:t>
    </dgm:pt>
    <dgm:pt modelId="{92984C55-1165-4812-8D99-DE69FDE87B7D}" type="sibTrans" cxnId="{1B76EAE7-F10E-48BA-8482-956211B470BF}">
      <dgm:prSet/>
      <dgm:spPr/>
      <dgm:t>
        <a:bodyPr/>
        <a:lstStyle/>
        <a:p>
          <a:endParaRPr lang="en-US"/>
        </a:p>
      </dgm:t>
    </dgm:pt>
    <dgm:pt modelId="{CABD4433-2BA2-4BC1-9863-0FBC3A4CAB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One thing per email</a:t>
          </a:r>
        </a:p>
      </dgm:t>
    </dgm:pt>
    <dgm:pt modelId="{12C5777C-8498-442D-A0A8-9DE978EDFED3}" type="parTrans" cxnId="{3643D6DC-3390-4C75-9584-537368DF364A}">
      <dgm:prSet/>
      <dgm:spPr/>
      <dgm:t>
        <a:bodyPr/>
        <a:lstStyle/>
        <a:p>
          <a:endParaRPr lang="en-US"/>
        </a:p>
      </dgm:t>
    </dgm:pt>
    <dgm:pt modelId="{AB7BE4A0-20EB-42FF-94FE-ABB05489C9ED}" type="sibTrans" cxnId="{3643D6DC-3390-4C75-9584-537368DF364A}">
      <dgm:prSet/>
      <dgm:spPr/>
      <dgm:t>
        <a:bodyPr/>
        <a:lstStyle/>
        <a:p>
          <a:endParaRPr lang="en-US"/>
        </a:p>
      </dgm:t>
    </dgm:pt>
    <dgm:pt modelId="{A02C5559-6634-4A4C-BCD5-BB46183A02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Don’t need a quick response</a:t>
          </a:r>
        </a:p>
      </dgm:t>
    </dgm:pt>
    <dgm:pt modelId="{D8C7BEE6-FCE8-4D8B-981C-631D49B3A93F}" type="parTrans" cxnId="{AEE5C834-75B9-4C98-81B5-7A633B22BFF2}">
      <dgm:prSet/>
      <dgm:spPr/>
      <dgm:t>
        <a:bodyPr/>
        <a:lstStyle/>
        <a:p>
          <a:endParaRPr lang="en-US"/>
        </a:p>
      </dgm:t>
    </dgm:pt>
    <dgm:pt modelId="{C105A51E-CA55-4320-AC46-9B76D128581D}" type="sibTrans" cxnId="{AEE5C834-75B9-4C98-81B5-7A633B22BFF2}">
      <dgm:prSet/>
      <dgm:spPr/>
      <dgm:t>
        <a:bodyPr/>
        <a:lstStyle/>
        <a:p>
          <a:endParaRPr lang="en-US"/>
        </a:p>
      </dgm:t>
    </dgm:pt>
    <dgm:pt modelId="{6125A60C-5C2B-47EF-AA59-F9D6E3FB080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Call</a:t>
          </a:r>
        </a:p>
      </dgm:t>
    </dgm:pt>
    <dgm:pt modelId="{A205BB5D-614A-4942-B987-ED8983C7EF00}" type="parTrans" cxnId="{16927EF8-3E66-4471-B960-8FC3F7ECCF3A}">
      <dgm:prSet/>
      <dgm:spPr/>
      <dgm:t>
        <a:bodyPr/>
        <a:lstStyle/>
        <a:p>
          <a:endParaRPr lang="en-US"/>
        </a:p>
      </dgm:t>
    </dgm:pt>
    <dgm:pt modelId="{0E174A9C-9599-42C7-8499-8CC188DCB877}" type="sibTrans" cxnId="{16927EF8-3E66-4471-B960-8FC3F7ECCF3A}">
      <dgm:prSet/>
      <dgm:spPr/>
      <dgm:t>
        <a:bodyPr/>
        <a:lstStyle/>
        <a:p>
          <a:endParaRPr lang="en-US"/>
        </a:p>
      </dgm:t>
    </dgm:pt>
    <dgm:pt modelId="{05B51AA4-211A-482F-B975-7037AAA2F0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Need a quick response</a:t>
          </a:r>
        </a:p>
      </dgm:t>
    </dgm:pt>
    <dgm:pt modelId="{86E93FD5-B9D2-4E95-A2A0-B67ABEA1EDAC}" type="parTrans" cxnId="{9BDBEF88-E58E-432D-8C70-F5A815BA8B04}">
      <dgm:prSet/>
      <dgm:spPr/>
      <dgm:t>
        <a:bodyPr/>
        <a:lstStyle/>
        <a:p>
          <a:endParaRPr lang="en-US"/>
        </a:p>
      </dgm:t>
    </dgm:pt>
    <dgm:pt modelId="{B2E80BC7-FBD6-4A14-847F-E97BE7E63AE1}" type="sibTrans" cxnId="{9BDBEF88-E58E-432D-8C70-F5A815BA8B04}">
      <dgm:prSet/>
      <dgm:spPr/>
      <dgm:t>
        <a:bodyPr/>
        <a:lstStyle/>
        <a:p>
          <a:endParaRPr lang="en-US"/>
        </a:p>
      </dgm:t>
    </dgm:pt>
    <dgm:pt modelId="{84A89E75-15CE-4336-8D1D-62BFCC0000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back-and-forth conversation</a:t>
          </a:r>
        </a:p>
      </dgm:t>
    </dgm:pt>
    <dgm:pt modelId="{9BD91450-D523-4BA5-89EF-4F38F7467DFA}" type="parTrans" cxnId="{8FEF519F-7ECE-4AD8-BFD2-BFEB94FB0C14}">
      <dgm:prSet/>
      <dgm:spPr/>
      <dgm:t>
        <a:bodyPr/>
        <a:lstStyle/>
        <a:p>
          <a:endParaRPr lang="en-US"/>
        </a:p>
      </dgm:t>
    </dgm:pt>
    <dgm:pt modelId="{A13EC1E1-5BB2-4694-802A-7CEFD51D2F91}" type="sibTrans" cxnId="{8FEF519F-7ECE-4AD8-BFD2-BFEB94FB0C14}">
      <dgm:prSet/>
      <dgm:spPr/>
      <dgm:t>
        <a:bodyPr/>
        <a:lstStyle/>
        <a:p>
          <a:endParaRPr lang="en-US"/>
        </a:p>
      </dgm:t>
    </dgm:pt>
    <dgm:pt modelId="{FA20C383-F5F1-48B5-8AAF-F60EDBE546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Clarification</a:t>
          </a:r>
        </a:p>
      </dgm:t>
    </dgm:pt>
    <dgm:pt modelId="{6A6B07F4-9C62-4D84-808A-AED9F568F18A}" type="parTrans" cxnId="{BC45A616-E0D3-4CFE-BD88-B8FAB21D45AB}">
      <dgm:prSet/>
      <dgm:spPr/>
      <dgm:t>
        <a:bodyPr/>
        <a:lstStyle/>
        <a:p>
          <a:endParaRPr lang="en-US"/>
        </a:p>
      </dgm:t>
    </dgm:pt>
    <dgm:pt modelId="{29070367-D832-4A42-9496-A2C5AEA82416}" type="sibTrans" cxnId="{BC45A616-E0D3-4CFE-BD88-B8FAB21D45AB}">
      <dgm:prSet/>
      <dgm:spPr/>
      <dgm:t>
        <a:bodyPr/>
        <a:lstStyle/>
        <a:p>
          <a:endParaRPr lang="en-US"/>
        </a:p>
      </dgm:t>
    </dgm:pt>
    <dgm:pt modelId="{1CEA4D22-A8A5-4031-B164-C8D28F81D24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Meeting</a:t>
          </a:r>
        </a:p>
      </dgm:t>
    </dgm:pt>
    <dgm:pt modelId="{36142E18-27B9-48F1-84FD-64B347C0441E}" type="parTrans" cxnId="{D9BE6F2C-B2AA-46A9-8FC2-7E1A9F7F65A7}">
      <dgm:prSet/>
      <dgm:spPr/>
      <dgm:t>
        <a:bodyPr/>
        <a:lstStyle/>
        <a:p>
          <a:endParaRPr lang="en-US"/>
        </a:p>
      </dgm:t>
    </dgm:pt>
    <dgm:pt modelId="{B2E30A6D-F037-4DB3-8F0E-7E5B0E91AA9A}" type="sibTrans" cxnId="{D9BE6F2C-B2AA-46A9-8FC2-7E1A9F7F65A7}">
      <dgm:prSet/>
      <dgm:spPr/>
      <dgm:t>
        <a:bodyPr/>
        <a:lstStyle/>
        <a:p>
          <a:endParaRPr lang="en-US"/>
        </a:p>
      </dgm:t>
    </dgm:pt>
    <dgm:pt modelId="{8CAF9324-DC5D-4DBA-A089-300F4684B4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Brainstorming</a:t>
          </a:r>
        </a:p>
      </dgm:t>
    </dgm:pt>
    <dgm:pt modelId="{55502B8A-6AA0-45FE-B7ED-F2CFA6E02DB7}" type="parTrans" cxnId="{515814A4-E2C8-4E3D-B34E-B9EAF6195D4A}">
      <dgm:prSet/>
      <dgm:spPr/>
      <dgm:t>
        <a:bodyPr/>
        <a:lstStyle/>
        <a:p>
          <a:endParaRPr lang="en-US"/>
        </a:p>
      </dgm:t>
    </dgm:pt>
    <dgm:pt modelId="{B1221653-7984-4B73-8C9B-7890B4774BFB}" type="sibTrans" cxnId="{515814A4-E2C8-4E3D-B34E-B9EAF6195D4A}">
      <dgm:prSet/>
      <dgm:spPr/>
      <dgm:t>
        <a:bodyPr/>
        <a:lstStyle/>
        <a:p>
          <a:endParaRPr lang="en-US"/>
        </a:p>
      </dgm:t>
    </dgm:pt>
    <dgm:pt modelId="{FED53DE3-9E4F-4C8E-BEA4-9ED8318C7E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Need input from several people</a:t>
          </a:r>
        </a:p>
        <a:p>
          <a:pPr>
            <a:lnSpc>
              <a:spcPct val="100000"/>
            </a:lnSpc>
          </a:pPr>
          <a:r>
            <a:rPr lang="en-US" dirty="0"/>
            <a:t>Inform many at once with follow up</a:t>
          </a:r>
        </a:p>
      </dgm:t>
    </dgm:pt>
    <dgm:pt modelId="{C334F7BB-811B-493C-BE48-908D0444DEBD}" type="parTrans" cxnId="{A9509805-5920-4215-8F88-08789E6B1CAB}">
      <dgm:prSet/>
      <dgm:spPr/>
      <dgm:t>
        <a:bodyPr/>
        <a:lstStyle/>
        <a:p>
          <a:endParaRPr lang="en-US"/>
        </a:p>
      </dgm:t>
    </dgm:pt>
    <dgm:pt modelId="{67128606-B502-49A0-A6E7-848EAE53AF42}" type="sibTrans" cxnId="{A9509805-5920-4215-8F88-08789E6B1CAB}">
      <dgm:prSet/>
      <dgm:spPr/>
      <dgm:t>
        <a:bodyPr/>
        <a:lstStyle/>
        <a:p>
          <a:endParaRPr lang="en-US"/>
        </a:p>
      </dgm:t>
    </dgm:pt>
    <dgm:pt modelId="{2AE07BDE-C06A-41CE-B917-A72738F4122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No Communication</a:t>
          </a:r>
        </a:p>
      </dgm:t>
    </dgm:pt>
    <dgm:pt modelId="{D2E9823B-D344-476E-AE71-0C66C8FCA139}" type="parTrans" cxnId="{E3C6D3D9-51B8-4A88-84D8-06A471083DC7}">
      <dgm:prSet/>
      <dgm:spPr/>
      <dgm:t>
        <a:bodyPr/>
        <a:lstStyle/>
        <a:p>
          <a:endParaRPr lang="en-US"/>
        </a:p>
      </dgm:t>
    </dgm:pt>
    <dgm:pt modelId="{8D5C8BBC-8095-405D-8AE7-B62441708712}" type="sibTrans" cxnId="{E3C6D3D9-51B8-4A88-84D8-06A471083DC7}">
      <dgm:prSet/>
      <dgm:spPr/>
      <dgm:t>
        <a:bodyPr/>
        <a:lstStyle/>
        <a:p>
          <a:endParaRPr lang="en-US"/>
        </a:p>
      </dgm:t>
    </dgm:pt>
    <dgm:pt modelId="{FDF424C1-BB0B-43BF-BCE9-71B8F6ED07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Something that can wait</a:t>
          </a:r>
        </a:p>
      </dgm:t>
    </dgm:pt>
    <dgm:pt modelId="{251867B2-0E29-465F-8255-18EE7011B80C}" type="parTrans" cxnId="{E8A11F14-0ECA-4B87-8C6A-40A238925FD5}">
      <dgm:prSet/>
      <dgm:spPr/>
      <dgm:t>
        <a:bodyPr/>
        <a:lstStyle/>
        <a:p>
          <a:endParaRPr lang="en-US"/>
        </a:p>
      </dgm:t>
    </dgm:pt>
    <dgm:pt modelId="{CE4C0E09-4514-419F-80D7-5BAEBABAEAAF}" type="sibTrans" cxnId="{E8A11F14-0ECA-4B87-8C6A-40A238925FD5}">
      <dgm:prSet/>
      <dgm:spPr/>
      <dgm:t>
        <a:bodyPr/>
        <a:lstStyle/>
        <a:p>
          <a:endParaRPr lang="en-US"/>
        </a:p>
      </dgm:t>
    </dgm:pt>
    <dgm:pt modelId="{133B3F83-C014-48E3-AAA6-BD73C90BF0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Emotional responses</a:t>
          </a:r>
        </a:p>
      </dgm:t>
    </dgm:pt>
    <dgm:pt modelId="{04CDDA99-D0B2-4DCA-801B-61E210F02C50}" type="parTrans" cxnId="{973A4CA2-B608-4BEF-83C4-3277929C0FD1}">
      <dgm:prSet/>
      <dgm:spPr/>
      <dgm:t>
        <a:bodyPr/>
        <a:lstStyle/>
        <a:p>
          <a:endParaRPr lang="en-US"/>
        </a:p>
      </dgm:t>
    </dgm:pt>
    <dgm:pt modelId="{A8A58CAE-AD0B-47DC-BE3B-841B73106B32}" type="sibTrans" cxnId="{973A4CA2-B608-4BEF-83C4-3277929C0FD1}">
      <dgm:prSet/>
      <dgm:spPr/>
      <dgm:t>
        <a:bodyPr/>
        <a:lstStyle/>
        <a:p>
          <a:endParaRPr lang="en-US"/>
        </a:p>
      </dgm:t>
    </dgm:pt>
    <dgm:pt modelId="{AD750F7B-8FD3-46C9-B634-2EAE8767890D}" type="pres">
      <dgm:prSet presAssocID="{4532845B-B3EF-422B-BAAB-05A365D5478E}" presName="root" presStyleCnt="0">
        <dgm:presLayoutVars>
          <dgm:dir/>
          <dgm:resizeHandles val="exact"/>
        </dgm:presLayoutVars>
      </dgm:prSet>
      <dgm:spPr/>
    </dgm:pt>
    <dgm:pt modelId="{82D00ABE-5657-4285-A100-2B5A8A562731}" type="pres">
      <dgm:prSet presAssocID="{38BA1621-09FF-4A5D-9397-D8B1ED166A72}" presName="compNode" presStyleCnt="0"/>
      <dgm:spPr/>
    </dgm:pt>
    <dgm:pt modelId="{DB411EA3-4960-46B6-9D3C-8D5E583FC654}" type="pres">
      <dgm:prSet presAssocID="{38BA1621-09FF-4A5D-9397-D8B1ED166A7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E3BCC87-CD1C-4BF0-A8D2-53D9212D83BD}" type="pres">
      <dgm:prSet presAssocID="{38BA1621-09FF-4A5D-9397-D8B1ED166A72}" presName="iconSpace" presStyleCnt="0"/>
      <dgm:spPr/>
    </dgm:pt>
    <dgm:pt modelId="{6E80EEF9-E12A-4EA9-833A-184AF46F8A8D}" type="pres">
      <dgm:prSet presAssocID="{38BA1621-09FF-4A5D-9397-D8B1ED166A72}" presName="parTx" presStyleLbl="revTx" presStyleIdx="0" presStyleCnt="10">
        <dgm:presLayoutVars>
          <dgm:chMax val="0"/>
          <dgm:chPref val="0"/>
        </dgm:presLayoutVars>
      </dgm:prSet>
      <dgm:spPr/>
    </dgm:pt>
    <dgm:pt modelId="{7791A2B0-886D-4BEC-AA0A-E421D76BD363}" type="pres">
      <dgm:prSet presAssocID="{38BA1621-09FF-4A5D-9397-D8B1ED166A72}" presName="txSpace" presStyleCnt="0"/>
      <dgm:spPr/>
    </dgm:pt>
    <dgm:pt modelId="{1A7AA6CC-EE51-4B34-B2ED-0114C19DAD10}" type="pres">
      <dgm:prSet presAssocID="{38BA1621-09FF-4A5D-9397-D8B1ED166A72}" presName="desTx" presStyleLbl="revTx" presStyleIdx="1" presStyleCnt="10">
        <dgm:presLayoutVars/>
      </dgm:prSet>
      <dgm:spPr/>
    </dgm:pt>
    <dgm:pt modelId="{3E73599E-5256-40CA-8B74-6923BF0BCC47}" type="pres">
      <dgm:prSet presAssocID="{1B2A8623-CB36-4F1A-990E-C9E3751DA506}" presName="sibTrans" presStyleCnt="0"/>
      <dgm:spPr/>
    </dgm:pt>
    <dgm:pt modelId="{E054B09A-A862-4A42-AA1C-FCA35725339C}" type="pres">
      <dgm:prSet presAssocID="{8762BAD1-FFC9-49B6-B9B7-6ABEE454B8F6}" presName="compNode" presStyleCnt="0"/>
      <dgm:spPr/>
    </dgm:pt>
    <dgm:pt modelId="{49735935-2969-4090-A7B7-4A0C5D164F9C}" type="pres">
      <dgm:prSet presAssocID="{8762BAD1-FFC9-49B6-B9B7-6ABEE454B8F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55D9A51B-D8FC-4014-926F-5D8BD89EAA0A}" type="pres">
      <dgm:prSet presAssocID="{8762BAD1-FFC9-49B6-B9B7-6ABEE454B8F6}" presName="iconSpace" presStyleCnt="0"/>
      <dgm:spPr/>
    </dgm:pt>
    <dgm:pt modelId="{7B55414D-FE62-4ACB-92F1-49E8F1889B5B}" type="pres">
      <dgm:prSet presAssocID="{8762BAD1-FFC9-49B6-B9B7-6ABEE454B8F6}" presName="parTx" presStyleLbl="revTx" presStyleIdx="2" presStyleCnt="10">
        <dgm:presLayoutVars>
          <dgm:chMax val="0"/>
          <dgm:chPref val="0"/>
        </dgm:presLayoutVars>
      </dgm:prSet>
      <dgm:spPr/>
    </dgm:pt>
    <dgm:pt modelId="{288EEE3D-55E5-4065-BEFC-C840CDA8DD97}" type="pres">
      <dgm:prSet presAssocID="{8762BAD1-FFC9-49B6-B9B7-6ABEE454B8F6}" presName="txSpace" presStyleCnt="0"/>
      <dgm:spPr/>
    </dgm:pt>
    <dgm:pt modelId="{D61F9305-D797-43D5-BDF3-40DB45E6F244}" type="pres">
      <dgm:prSet presAssocID="{8762BAD1-FFC9-49B6-B9B7-6ABEE454B8F6}" presName="desTx" presStyleLbl="revTx" presStyleIdx="3" presStyleCnt="10">
        <dgm:presLayoutVars/>
      </dgm:prSet>
      <dgm:spPr/>
    </dgm:pt>
    <dgm:pt modelId="{247D8E69-2E22-4BB6-A453-CBBEAE4688FB}" type="pres">
      <dgm:prSet presAssocID="{2652A449-6F59-4E75-9AB1-7C3558C07898}" presName="sibTrans" presStyleCnt="0"/>
      <dgm:spPr/>
    </dgm:pt>
    <dgm:pt modelId="{4594F965-D813-4C6E-BE76-6FE4310A0BD8}" type="pres">
      <dgm:prSet presAssocID="{6125A60C-5C2B-47EF-AA59-F9D6E3FB080C}" presName="compNode" presStyleCnt="0"/>
      <dgm:spPr/>
    </dgm:pt>
    <dgm:pt modelId="{3A1300EE-CDF2-47A6-A48F-01B7C085A453}" type="pres">
      <dgm:prSet presAssocID="{6125A60C-5C2B-47EF-AA59-F9D6E3FB080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564B8369-DA54-489D-B126-056A1F050EBD}" type="pres">
      <dgm:prSet presAssocID="{6125A60C-5C2B-47EF-AA59-F9D6E3FB080C}" presName="iconSpace" presStyleCnt="0"/>
      <dgm:spPr/>
    </dgm:pt>
    <dgm:pt modelId="{9BC12D2A-82B1-4655-B0DA-189030701B69}" type="pres">
      <dgm:prSet presAssocID="{6125A60C-5C2B-47EF-AA59-F9D6E3FB080C}" presName="parTx" presStyleLbl="revTx" presStyleIdx="4" presStyleCnt="10">
        <dgm:presLayoutVars>
          <dgm:chMax val="0"/>
          <dgm:chPref val="0"/>
        </dgm:presLayoutVars>
      </dgm:prSet>
      <dgm:spPr/>
    </dgm:pt>
    <dgm:pt modelId="{F1A3BA06-169B-4DD0-BC14-3BA798AB2676}" type="pres">
      <dgm:prSet presAssocID="{6125A60C-5C2B-47EF-AA59-F9D6E3FB080C}" presName="txSpace" presStyleCnt="0"/>
      <dgm:spPr/>
    </dgm:pt>
    <dgm:pt modelId="{0560208C-9EAB-47BB-AB4F-E30EE4B4BD8D}" type="pres">
      <dgm:prSet presAssocID="{6125A60C-5C2B-47EF-AA59-F9D6E3FB080C}" presName="desTx" presStyleLbl="revTx" presStyleIdx="5" presStyleCnt="10">
        <dgm:presLayoutVars/>
      </dgm:prSet>
      <dgm:spPr/>
    </dgm:pt>
    <dgm:pt modelId="{D1E443E3-790B-4AAE-8B33-B732B576F18A}" type="pres">
      <dgm:prSet presAssocID="{0E174A9C-9599-42C7-8499-8CC188DCB877}" presName="sibTrans" presStyleCnt="0"/>
      <dgm:spPr/>
    </dgm:pt>
    <dgm:pt modelId="{9674EF4B-1271-4143-8E14-35C8CEA58269}" type="pres">
      <dgm:prSet presAssocID="{1CEA4D22-A8A5-4031-B164-C8D28F81D24F}" presName="compNode" presStyleCnt="0"/>
      <dgm:spPr/>
    </dgm:pt>
    <dgm:pt modelId="{F0EACDB1-5C5D-4CCE-BAC3-641BD57521D6}" type="pres">
      <dgm:prSet presAssocID="{1CEA4D22-A8A5-4031-B164-C8D28F81D24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2E07C4C-2BE8-42A4-932D-595AC863A164}" type="pres">
      <dgm:prSet presAssocID="{1CEA4D22-A8A5-4031-B164-C8D28F81D24F}" presName="iconSpace" presStyleCnt="0"/>
      <dgm:spPr/>
    </dgm:pt>
    <dgm:pt modelId="{7864CD3A-F17D-440E-AFF0-5B8CA47E4151}" type="pres">
      <dgm:prSet presAssocID="{1CEA4D22-A8A5-4031-B164-C8D28F81D24F}" presName="parTx" presStyleLbl="revTx" presStyleIdx="6" presStyleCnt="10">
        <dgm:presLayoutVars>
          <dgm:chMax val="0"/>
          <dgm:chPref val="0"/>
        </dgm:presLayoutVars>
      </dgm:prSet>
      <dgm:spPr/>
    </dgm:pt>
    <dgm:pt modelId="{765A976F-04E4-42DE-88C4-CB8A33EF25DA}" type="pres">
      <dgm:prSet presAssocID="{1CEA4D22-A8A5-4031-B164-C8D28F81D24F}" presName="txSpace" presStyleCnt="0"/>
      <dgm:spPr/>
    </dgm:pt>
    <dgm:pt modelId="{192734F7-84EF-4D0A-98D7-3968CFE7F56E}" type="pres">
      <dgm:prSet presAssocID="{1CEA4D22-A8A5-4031-B164-C8D28F81D24F}" presName="desTx" presStyleLbl="revTx" presStyleIdx="7" presStyleCnt="10">
        <dgm:presLayoutVars/>
      </dgm:prSet>
      <dgm:spPr/>
    </dgm:pt>
    <dgm:pt modelId="{FDAFF79E-5B56-4419-AB78-92BFAD32221D}" type="pres">
      <dgm:prSet presAssocID="{B2E30A6D-F037-4DB3-8F0E-7E5B0E91AA9A}" presName="sibTrans" presStyleCnt="0"/>
      <dgm:spPr/>
    </dgm:pt>
    <dgm:pt modelId="{3350E06C-58DA-4FB7-85D5-C5A0E2A039DE}" type="pres">
      <dgm:prSet presAssocID="{2AE07BDE-C06A-41CE-B917-A72738F41220}" presName="compNode" presStyleCnt="0"/>
      <dgm:spPr/>
    </dgm:pt>
    <dgm:pt modelId="{51724B81-8181-418F-B8FE-2DA798ED5DE9}" type="pres">
      <dgm:prSet presAssocID="{2AE07BDE-C06A-41CE-B917-A72738F4122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7C35490C-2A14-4EF3-922C-3C9036AD5065}" type="pres">
      <dgm:prSet presAssocID="{2AE07BDE-C06A-41CE-B917-A72738F41220}" presName="iconSpace" presStyleCnt="0"/>
      <dgm:spPr/>
    </dgm:pt>
    <dgm:pt modelId="{1F7C7874-F0A5-419D-85AD-98DDF5D7059C}" type="pres">
      <dgm:prSet presAssocID="{2AE07BDE-C06A-41CE-B917-A72738F41220}" presName="parTx" presStyleLbl="revTx" presStyleIdx="8" presStyleCnt="10">
        <dgm:presLayoutVars>
          <dgm:chMax val="0"/>
          <dgm:chPref val="0"/>
        </dgm:presLayoutVars>
      </dgm:prSet>
      <dgm:spPr/>
    </dgm:pt>
    <dgm:pt modelId="{DBFBA58D-EEFE-47B4-B404-329FAF38E789}" type="pres">
      <dgm:prSet presAssocID="{2AE07BDE-C06A-41CE-B917-A72738F41220}" presName="txSpace" presStyleCnt="0"/>
      <dgm:spPr/>
    </dgm:pt>
    <dgm:pt modelId="{DEBD45D3-9FDF-492D-B198-7D97DD67528F}" type="pres">
      <dgm:prSet presAssocID="{2AE07BDE-C06A-41CE-B917-A72738F41220}" presName="desTx" presStyleLbl="revTx" presStyleIdx="9" presStyleCnt="10">
        <dgm:presLayoutVars/>
      </dgm:prSet>
      <dgm:spPr/>
    </dgm:pt>
  </dgm:ptLst>
  <dgm:cxnLst>
    <dgm:cxn modelId="{58F34403-1A8F-4F8E-B0FE-B8733989E05F}" type="presOf" srcId="{A02C5559-6634-4A4C-BCD5-BB46183A020E}" destId="{D61F9305-D797-43D5-BDF3-40DB45E6F244}" srcOrd="0" destOrd="2" presId="urn:microsoft.com/office/officeart/2018/5/layout/CenteredIconLabelDescriptionList"/>
    <dgm:cxn modelId="{A9509805-5920-4215-8F88-08789E6B1CAB}" srcId="{1CEA4D22-A8A5-4031-B164-C8D28F81D24F}" destId="{FED53DE3-9E4F-4C8E-BEA4-9ED8318C7E04}" srcOrd="1" destOrd="0" parTransId="{C334F7BB-811B-493C-BE48-908D0444DEBD}" sibTransId="{67128606-B502-49A0-A6E7-848EAE53AF42}"/>
    <dgm:cxn modelId="{E8A11F14-0ECA-4B87-8C6A-40A238925FD5}" srcId="{2AE07BDE-C06A-41CE-B917-A72738F41220}" destId="{FDF424C1-BB0B-43BF-BCE9-71B8F6ED07C7}" srcOrd="0" destOrd="0" parTransId="{251867B2-0E29-465F-8255-18EE7011B80C}" sibTransId="{CE4C0E09-4514-419F-80D7-5BAEBABAEAAF}"/>
    <dgm:cxn modelId="{DA7FF415-9A44-46F8-B754-A61633CCCBD9}" srcId="{4532845B-B3EF-422B-BAAB-05A365D5478E}" destId="{38BA1621-09FF-4A5D-9397-D8B1ED166A72}" srcOrd="0" destOrd="0" parTransId="{D9A4B431-8088-4885-B3D8-E60F25CCD81A}" sibTransId="{1B2A8623-CB36-4F1A-990E-C9E3751DA506}"/>
    <dgm:cxn modelId="{BC45A616-E0D3-4CFE-BD88-B8FAB21D45AB}" srcId="{6125A60C-5C2B-47EF-AA59-F9D6E3FB080C}" destId="{FA20C383-F5F1-48B5-8AAF-F60EDBE5460C}" srcOrd="2" destOrd="0" parTransId="{6A6B07F4-9C62-4D84-808A-AED9F568F18A}" sibTransId="{29070367-D832-4A42-9496-A2C5AEA82416}"/>
    <dgm:cxn modelId="{8453691B-3DE9-4AFA-AB28-DC453768495C}" type="presOf" srcId="{133B3F83-C014-48E3-AAA6-BD73C90BF07F}" destId="{DEBD45D3-9FDF-492D-B198-7D97DD67528F}" srcOrd="0" destOrd="1" presId="urn:microsoft.com/office/officeart/2018/5/layout/CenteredIconLabelDescriptionList"/>
    <dgm:cxn modelId="{97F6041C-50C0-41D4-B951-94880726BD65}" type="presOf" srcId="{6125A60C-5C2B-47EF-AA59-F9D6E3FB080C}" destId="{9BC12D2A-82B1-4655-B0DA-189030701B69}" srcOrd="0" destOrd="0" presId="urn:microsoft.com/office/officeart/2018/5/layout/CenteredIconLabelDescriptionList"/>
    <dgm:cxn modelId="{375C001E-B1D7-440E-B754-5E99281A854C}" type="presOf" srcId="{4870F504-8D2C-41B9-B9D9-5B4E32122200}" destId="{1A7AA6CC-EE51-4B34-B2ED-0114C19DAD10}" srcOrd="0" destOrd="2" presId="urn:microsoft.com/office/officeart/2018/5/layout/CenteredIconLabelDescriptionList"/>
    <dgm:cxn modelId="{BC6B9524-D6A6-4F89-AA8D-A66F3B41A7D4}" srcId="{38BA1621-09FF-4A5D-9397-D8B1ED166A72}" destId="{6BF377D8-6549-494B-A2DB-E3646F3C3150}" srcOrd="0" destOrd="0" parTransId="{27D73EF2-7D57-4937-A967-0E1CD30D7FD9}" sibTransId="{6C52C742-263E-417B-A443-E745A897F7DF}"/>
    <dgm:cxn modelId="{D9BE6F2C-B2AA-46A9-8FC2-7E1A9F7F65A7}" srcId="{4532845B-B3EF-422B-BAAB-05A365D5478E}" destId="{1CEA4D22-A8A5-4031-B164-C8D28F81D24F}" srcOrd="3" destOrd="0" parTransId="{36142E18-27B9-48F1-84FD-64B347C0441E}" sibTransId="{B2E30A6D-F037-4DB3-8F0E-7E5B0E91AA9A}"/>
    <dgm:cxn modelId="{AEE5C834-75B9-4C98-81B5-7A633B22BFF2}" srcId="{8762BAD1-FFC9-49B6-B9B7-6ABEE454B8F6}" destId="{A02C5559-6634-4A4C-BCD5-BB46183A020E}" srcOrd="2" destOrd="0" parTransId="{D8C7BEE6-FCE8-4D8B-981C-631D49B3A93F}" sibTransId="{C105A51E-CA55-4320-AC46-9B76D128581D}"/>
    <dgm:cxn modelId="{2B1CE036-8B20-4BC7-BB1C-59002D4C7791}" type="presOf" srcId="{6BF377D8-6549-494B-A2DB-E3646F3C3150}" destId="{1A7AA6CC-EE51-4B34-B2ED-0114C19DAD10}" srcOrd="0" destOrd="0" presId="urn:microsoft.com/office/officeart/2018/5/layout/CenteredIconLabelDescriptionList"/>
    <dgm:cxn modelId="{6E3BB147-8D7E-4629-B004-61E10C70AFC7}" type="presOf" srcId="{8762BAD1-FFC9-49B6-B9B7-6ABEE454B8F6}" destId="{7B55414D-FE62-4ACB-92F1-49E8F1889B5B}" srcOrd="0" destOrd="0" presId="urn:microsoft.com/office/officeart/2018/5/layout/CenteredIconLabelDescriptionList"/>
    <dgm:cxn modelId="{A1847A52-E48B-41DF-928F-0F8A9F19FED7}" type="presOf" srcId="{84A89E75-15CE-4336-8D1D-62BFCC0000A4}" destId="{0560208C-9EAB-47BB-AB4F-E30EE4B4BD8D}" srcOrd="0" destOrd="1" presId="urn:microsoft.com/office/officeart/2018/5/layout/CenteredIconLabelDescriptionList"/>
    <dgm:cxn modelId="{4B9D3855-44B1-4486-84A6-D61454D78617}" type="presOf" srcId="{38BA1621-09FF-4A5D-9397-D8B1ED166A72}" destId="{6E80EEF9-E12A-4EA9-833A-184AF46F8A8D}" srcOrd="0" destOrd="0" presId="urn:microsoft.com/office/officeart/2018/5/layout/CenteredIconLabelDescriptionList"/>
    <dgm:cxn modelId="{116D146E-F4EF-4419-95ED-2F55AE3B1073}" type="presOf" srcId="{33240F23-0093-423B-99C7-59DA1A18559B}" destId="{1A7AA6CC-EE51-4B34-B2ED-0114C19DAD10}" srcOrd="0" destOrd="1" presId="urn:microsoft.com/office/officeart/2018/5/layout/CenteredIconLabelDescriptionList"/>
    <dgm:cxn modelId="{BADC9176-E95F-4A35-823F-57DADE4A4378}" type="presOf" srcId="{FA20C383-F5F1-48B5-8AAF-F60EDBE5460C}" destId="{0560208C-9EAB-47BB-AB4F-E30EE4B4BD8D}" srcOrd="0" destOrd="2" presId="urn:microsoft.com/office/officeart/2018/5/layout/CenteredIconLabelDescriptionList"/>
    <dgm:cxn modelId="{24A38482-F512-4820-8C93-72E8DAF8DC1F}" type="presOf" srcId="{CABD4433-2BA2-4BC1-9863-0FBC3A4CABC8}" destId="{D61F9305-D797-43D5-BDF3-40DB45E6F244}" srcOrd="0" destOrd="1" presId="urn:microsoft.com/office/officeart/2018/5/layout/CenteredIconLabelDescriptionList"/>
    <dgm:cxn modelId="{A0EC7D85-0507-48BE-8866-B928D8A2F011}" srcId="{38BA1621-09FF-4A5D-9397-D8B1ED166A72}" destId="{33240F23-0093-423B-99C7-59DA1A18559B}" srcOrd="1" destOrd="0" parTransId="{F69E8790-B377-4441-9EB3-FA2C52D56734}" sibTransId="{B5C9A9EA-65B0-43D1-9C25-2ECCF10D7FEC}"/>
    <dgm:cxn modelId="{9BDBEF88-E58E-432D-8C70-F5A815BA8B04}" srcId="{6125A60C-5C2B-47EF-AA59-F9D6E3FB080C}" destId="{05B51AA4-211A-482F-B975-7037AAA2F05B}" srcOrd="0" destOrd="0" parTransId="{86E93FD5-B9D2-4E95-A2A0-B67ABEA1EDAC}" sibTransId="{B2E80BC7-FBD6-4A14-847F-E97BE7E63AE1}"/>
    <dgm:cxn modelId="{2A32718E-68DB-4949-9B15-2166095AA1D4}" type="presOf" srcId="{FDF424C1-BB0B-43BF-BCE9-71B8F6ED07C7}" destId="{DEBD45D3-9FDF-492D-B198-7D97DD67528F}" srcOrd="0" destOrd="0" presId="urn:microsoft.com/office/officeart/2018/5/layout/CenteredIconLabelDescriptionList"/>
    <dgm:cxn modelId="{8FEF519F-7ECE-4AD8-BFD2-BFEB94FB0C14}" srcId="{6125A60C-5C2B-47EF-AA59-F9D6E3FB080C}" destId="{84A89E75-15CE-4336-8D1D-62BFCC0000A4}" srcOrd="1" destOrd="0" parTransId="{9BD91450-D523-4BA5-89EF-4F38F7467DFA}" sibTransId="{A13EC1E1-5BB2-4694-802A-7CEFD51D2F91}"/>
    <dgm:cxn modelId="{973A4CA2-B608-4BEF-83C4-3277929C0FD1}" srcId="{2AE07BDE-C06A-41CE-B917-A72738F41220}" destId="{133B3F83-C014-48E3-AAA6-BD73C90BF07F}" srcOrd="1" destOrd="0" parTransId="{04CDDA99-D0B2-4DCA-801B-61E210F02C50}" sibTransId="{A8A58CAE-AD0B-47DC-BE3B-841B73106B32}"/>
    <dgm:cxn modelId="{515814A4-E2C8-4E3D-B34E-B9EAF6195D4A}" srcId="{1CEA4D22-A8A5-4031-B164-C8D28F81D24F}" destId="{8CAF9324-DC5D-4DBA-A089-300F4684B4A9}" srcOrd="0" destOrd="0" parTransId="{55502B8A-6AA0-45FE-B7ED-F2CFA6E02DB7}" sibTransId="{B1221653-7984-4B73-8C9B-7890B4774BFB}"/>
    <dgm:cxn modelId="{41D0ECAA-E24E-485F-9643-A97780043397}" type="presOf" srcId="{1CEA4D22-A8A5-4031-B164-C8D28F81D24F}" destId="{7864CD3A-F17D-440E-AFF0-5B8CA47E4151}" srcOrd="0" destOrd="0" presId="urn:microsoft.com/office/officeart/2018/5/layout/CenteredIconLabelDescriptionList"/>
    <dgm:cxn modelId="{50278CB6-22B0-480A-9C35-2A39C0D3DB54}" srcId="{4532845B-B3EF-422B-BAAB-05A365D5478E}" destId="{8762BAD1-FFC9-49B6-B9B7-6ABEE454B8F6}" srcOrd="1" destOrd="0" parTransId="{E48FB86A-01F9-45F9-821C-6FCA1970C06F}" sibTransId="{2652A449-6F59-4E75-9AB1-7C3558C07898}"/>
    <dgm:cxn modelId="{2BDD5FC3-53EB-47E9-9E36-87421EE0393C}" type="presOf" srcId="{CC594A49-1CBD-4FBC-8090-D7477B4E5F03}" destId="{D61F9305-D797-43D5-BDF3-40DB45E6F244}" srcOrd="0" destOrd="0" presId="urn:microsoft.com/office/officeart/2018/5/layout/CenteredIconLabelDescriptionList"/>
    <dgm:cxn modelId="{F908F7CA-99BB-4473-A248-64298AFE28C7}" type="presOf" srcId="{2AE07BDE-C06A-41CE-B917-A72738F41220}" destId="{1F7C7874-F0A5-419D-85AD-98DDF5D7059C}" srcOrd="0" destOrd="0" presId="urn:microsoft.com/office/officeart/2018/5/layout/CenteredIconLabelDescriptionList"/>
    <dgm:cxn modelId="{21F837CF-2E57-403F-A414-95EAF8D67844}" type="presOf" srcId="{05B51AA4-211A-482F-B975-7037AAA2F05B}" destId="{0560208C-9EAB-47BB-AB4F-E30EE4B4BD8D}" srcOrd="0" destOrd="0" presId="urn:microsoft.com/office/officeart/2018/5/layout/CenteredIconLabelDescriptionList"/>
    <dgm:cxn modelId="{72D570D0-D4E1-4564-9D19-D8B41B96EB3A}" type="presOf" srcId="{4532845B-B3EF-422B-BAAB-05A365D5478E}" destId="{AD750F7B-8FD3-46C9-B634-2EAE8767890D}" srcOrd="0" destOrd="0" presId="urn:microsoft.com/office/officeart/2018/5/layout/CenteredIconLabelDescriptionList"/>
    <dgm:cxn modelId="{445A85D6-04E4-49EB-A063-42B7559EC004}" srcId="{38BA1621-09FF-4A5D-9397-D8B1ED166A72}" destId="{4870F504-8D2C-41B9-B9D9-5B4E32122200}" srcOrd="2" destOrd="0" parTransId="{3E22FF96-639F-4F41-A556-49E57F860812}" sibTransId="{1C2D6C66-6DC3-4007-B695-B12556BAA1A6}"/>
    <dgm:cxn modelId="{E3C6D3D9-51B8-4A88-84D8-06A471083DC7}" srcId="{4532845B-B3EF-422B-BAAB-05A365D5478E}" destId="{2AE07BDE-C06A-41CE-B917-A72738F41220}" srcOrd="4" destOrd="0" parTransId="{D2E9823B-D344-476E-AE71-0C66C8FCA139}" sibTransId="{8D5C8BBC-8095-405D-8AE7-B62441708712}"/>
    <dgm:cxn modelId="{3643D6DC-3390-4C75-9584-537368DF364A}" srcId="{8762BAD1-FFC9-49B6-B9B7-6ABEE454B8F6}" destId="{CABD4433-2BA2-4BC1-9863-0FBC3A4CABC8}" srcOrd="1" destOrd="0" parTransId="{12C5777C-8498-442D-A0A8-9DE978EDFED3}" sibTransId="{AB7BE4A0-20EB-42FF-94FE-ABB05489C9ED}"/>
    <dgm:cxn modelId="{951BF6E3-B053-4ABC-9532-33511DB54FA3}" type="presOf" srcId="{8CAF9324-DC5D-4DBA-A089-300F4684B4A9}" destId="{192734F7-84EF-4D0A-98D7-3968CFE7F56E}" srcOrd="0" destOrd="0" presId="urn:microsoft.com/office/officeart/2018/5/layout/CenteredIconLabelDescriptionList"/>
    <dgm:cxn modelId="{230008E6-268C-4FE9-839F-A9D50CB4F465}" type="presOf" srcId="{FED53DE3-9E4F-4C8E-BEA4-9ED8318C7E04}" destId="{192734F7-84EF-4D0A-98D7-3968CFE7F56E}" srcOrd="0" destOrd="1" presId="urn:microsoft.com/office/officeart/2018/5/layout/CenteredIconLabelDescriptionList"/>
    <dgm:cxn modelId="{1B76EAE7-F10E-48BA-8482-956211B470BF}" srcId="{8762BAD1-FFC9-49B6-B9B7-6ABEE454B8F6}" destId="{CC594A49-1CBD-4FBC-8090-D7477B4E5F03}" srcOrd="0" destOrd="0" parTransId="{FD29C8C6-493E-46B2-8599-EBEF26D53B5D}" sibTransId="{92984C55-1165-4812-8D99-DE69FDE87B7D}"/>
    <dgm:cxn modelId="{16927EF8-3E66-4471-B960-8FC3F7ECCF3A}" srcId="{4532845B-B3EF-422B-BAAB-05A365D5478E}" destId="{6125A60C-5C2B-47EF-AA59-F9D6E3FB080C}" srcOrd="2" destOrd="0" parTransId="{A205BB5D-614A-4942-B987-ED8983C7EF00}" sibTransId="{0E174A9C-9599-42C7-8499-8CC188DCB877}"/>
    <dgm:cxn modelId="{F7713BB8-2D88-4E29-A1BD-54CE6DA085B2}" type="presParOf" srcId="{AD750F7B-8FD3-46C9-B634-2EAE8767890D}" destId="{82D00ABE-5657-4285-A100-2B5A8A562731}" srcOrd="0" destOrd="0" presId="urn:microsoft.com/office/officeart/2018/5/layout/CenteredIconLabelDescriptionList"/>
    <dgm:cxn modelId="{3EFD804B-C052-44DC-8578-8AB11576809D}" type="presParOf" srcId="{82D00ABE-5657-4285-A100-2B5A8A562731}" destId="{DB411EA3-4960-46B6-9D3C-8D5E583FC654}" srcOrd="0" destOrd="0" presId="urn:microsoft.com/office/officeart/2018/5/layout/CenteredIconLabelDescriptionList"/>
    <dgm:cxn modelId="{E915340E-4493-4A38-B2FF-9C0BD0C4E6B9}" type="presParOf" srcId="{82D00ABE-5657-4285-A100-2B5A8A562731}" destId="{DE3BCC87-CD1C-4BF0-A8D2-53D9212D83BD}" srcOrd="1" destOrd="0" presId="urn:microsoft.com/office/officeart/2018/5/layout/CenteredIconLabelDescriptionList"/>
    <dgm:cxn modelId="{A582D06A-450A-4463-BCB6-4D0352D33D69}" type="presParOf" srcId="{82D00ABE-5657-4285-A100-2B5A8A562731}" destId="{6E80EEF9-E12A-4EA9-833A-184AF46F8A8D}" srcOrd="2" destOrd="0" presId="urn:microsoft.com/office/officeart/2018/5/layout/CenteredIconLabelDescriptionList"/>
    <dgm:cxn modelId="{60898842-A24B-4958-B2ED-6FF4FB9D765C}" type="presParOf" srcId="{82D00ABE-5657-4285-A100-2B5A8A562731}" destId="{7791A2B0-886D-4BEC-AA0A-E421D76BD363}" srcOrd="3" destOrd="0" presId="urn:microsoft.com/office/officeart/2018/5/layout/CenteredIconLabelDescriptionList"/>
    <dgm:cxn modelId="{112613D9-7A29-4AA5-AAB4-C25C7ABF3323}" type="presParOf" srcId="{82D00ABE-5657-4285-A100-2B5A8A562731}" destId="{1A7AA6CC-EE51-4B34-B2ED-0114C19DAD10}" srcOrd="4" destOrd="0" presId="urn:microsoft.com/office/officeart/2018/5/layout/CenteredIconLabelDescriptionList"/>
    <dgm:cxn modelId="{6EE66888-7638-492E-8973-72B30C1ED3D7}" type="presParOf" srcId="{AD750F7B-8FD3-46C9-B634-2EAE8767890D}" destId="{3E73599E-5256-40CA-8B74-6923BF0BCC47}" srcOrd="1" destOrd="0" presId="urn:microsoft.com/office/officeart/2018/5/layout/CenteredIconLabelDescriptionList"/>
    <dgm:cxn modelId="{F1DBB4E8-0D8E-46B4-88B3-2CD985BF11AF}" type="presParOf" srcId="{AD750F7B-8FD3-46C9-B634-2EAE8767890D}" destId="{E054B09A-A862-4A42-AA1C-FCA35725339C}" srcOrd="2" destOrd="0" presId="urn:microsoft.com/office/officeart/2018/5/layout/CenteredIconLabelDescriptionList"/>
    <dgm:cxn modelId="{1C5A58DD-750D-458C-B4EC-0C07050890CA}" type="presParOf" srcId="{E054B09A-A862-4A42-AA1C-FCA35725339C}" destId="{49735935-2969-4090-A7B7-4A0C5D164F9C}" srcOrd="0" destOrd="0" presId="urn:microsoft.com/office/officeart/2018/5/layout/CenteredIconLabelDescriptionList"/>
    <dgm:cxn modelId="{E1ACEAC5-D7F9-4745-83E7-45699D3EB8A2}" type="presParOf" srcId="{E054B09A-A862-4A42-AA1C-FCA35725339C}" destId="{55D9A51B-D8FC-4014-926F-5D8BD89EAA0A}" srcOrd="1" destOrd="0" presId="urn:microsoft.com/office/officeart/2018/5/layout/CenteredIconLabelDescriptionList"/>
    <dgm:cxn modelId="{7E5D0A92-BC92-450F-9FF1-094DC33F9DA1}" type="presParOf" srcId="{E054B09A-A862-4A42-AA1C-FCA35725339C}" destId="{7B55414D-FE62-4ACB-92F1-49E8F1889B5B}" srcOrd="2" destOrd="0" presId="urn:microsoft.com/office/officeart/2018/5/layout/CenteredIconLabelDescriptionList"/>
    <dgm:cxn modelId="{102393A6-30B0-4AE0-B510-84C52AA9D914}" type="presParOf" srcId="{E054B09A-A862-4A42-AA1C-FCA35725339C}" destId="{288EEE3D-55E5-4065-BEFC-C840CDA8DD97}" srcOrd="3" destOrd="0" presId="urn:microsoft.com/office/officeart/2018/5/layout/CenteredIconLabelDescriptionList"/>
    <dgm:cxn modelId="{4C68A897-CB0B-45A8-99C0-9CDCF06D3C8C}" type="presParOf" srcId="{E054B09A-A862-4A42-AA1C-FCA35725339C}" destId="{D61F9305-D797-43D5-BDF3-40DB45E6F244}" srcOrd="4" destOrd="0" presId="urn:microsoft.com/office/officeart/2018/5/layout/CenteredIconLabelDescriptionList"/>
    <dgm:cxn modelId="{F3CED92F-A6F1-4C00-B943-65E717406800}" type="presParOf" srcId="{AD750F7B-8FD3-46C9-B634-2EAE8767890D}" destId="{247D8E69-2E22-4BB6-A453-CBBEAE4688FB}" srcOrd="3" destOrd="0" presId="urn:microsoft.com/office/officeart/2018/5/layout/CenteredIconLabelDescriptionList"/>
    <dgm:cxn modelId="{FF15FF7A-0F7D-4180-9E76-9677A55785F6}" type="presParOf" srcId="{AD750F7B-8FD3-46C9-B634-2EAE8767890D}" destId="{4594F965-D813-4C6E-BE76-6FE4310A0BD8}" srcOrd="4" destOrd="0" presId="urn:microsoft.com/office/officeart/2018/5/layout/CenteredIconLabelDescriptionList"/>
    <dgm:cxn modelId="{B70A5FC9-E9ED-48B1-9A62-519C5AAB7D5F}" type="presParOf" srcId="{4594F965-D813-4C6E-BE76-6FE4310A0BD8}" destId="{3A1300EE-CDF2-47A6-A48F-01B7C085A453}" srcOrd="0" destOrd="0" presId="urn:microsoft.com/office/officeart/2018/5/layout/CenteredIconLabelDescriptionList"/>
    <dgm:cxn modelId="{09B98313-7571-4234-8540-EA4C250058F1}" type="presParOf" srcId="{4594F965-D813-4C6E-BE76-6FE4310A0BD8}" destId="{564B8369-DA54-489D-B126-056A1F050EBD}" srcOrd="1" destOrd="0" presId="urn:microsoft.com/office/officeart/2018/5/layout/CenteredIconLabelDescriptionList"/>
    <dgm:cxn modelId="{FF2489F5-B896-4DFB-BEEF-22563709DCD6}" type="presParOf" srcId="{4594F965-D813-4C6E-BE76-6FE4310A0BD8}" destId="{9BC12D2A-82B1-4655-B0DA-189030701B69}" srcOrd="2" destOrd="0" presId="urn:microsoft.com/office/officeart/2018/5/layout/CenteredIconLabelDescriptionList"/>
    <dgm:cxn modelId="{FD1AD8A8-3CC8-43C2-AA69-3B0BE2584C4E}" type="presParOf" srcId="{4594F965-D813-4C6E-BE76-6FE4310A0BD8}" destId="{F1A3BA06-169B-4DD0-BC14-3BA798AB2676}" srcOrd="3" destOrd="0" presId="urn:microsoft.com/office/officeart/2018/5/layout/CenteredIconLabelDescriptionList"/>
    <dgm:cxn modelId="{7B10D983-A64F-4099-97DE-9E56CC2D783A}" type="presParOf" srcId="{4594F965-D813-4C6E-BE76-6FE4310A0BD8}" destId="{0560208C-9EAB-47BB-AB4F-E30EE4B4BD8D}" srcOrd="4" destOrd="0" presId="urn:microsoft.com/office/officeart/2018/5/layout/CenteredIconLabelDescriptionList"/>
    <dgm:cxn modelId="{70F85825-AC98-47DA-92B9-F105A4AFA117}" type="presParOf" srcId="{AD750F7B-8FD3-46C9-B634-2EAE8767890D}" destId="{D1E443E3-790B-4AAE-8B33-B732B576F18A}" srcOrd="5" destOrd="0" presId="urn:microsoft.com/office/officeart/2018/5/layout/CenteredIconLabelDescriptionList"/>
    <dgm:cxn modelId="{0725358B-B57B-4EC0-BE0E-E758DF66BC63}" type="presParOf" srcId="{AD750F7B-8FD3-46C9-B634-2EAE8767890D}" destId="{9674EF4B-1271-4143-8E14-35C8CEA58269}" srcOrd="6" destOrd="0" presId="urn:microsoft.com/office/officeart/2018/5/layout/CenteredIconLabelDescriptionList"/>
    <dgm:cxn modelId="{D0E2E8CC-85CE-4F3D-B530-5AEA420211EC}" type="presParOf" srcId="{9674EF4B-1271-4143-8E14-35C8CEA58269}" destId="{F0EACDB1-5C5D-4CCE-BAC3-641BD57521D6}" srcOrd="0" destOrd="0" presId="urn:microsoft.com/office/officeart/2018/5/layout/CenteredIconLabelDescriptionList"/>
    <dgm:cxn modelId="{6ABCE1A3-747D-47F5-BCAB-FF91862666A1}" type="presParOf" srcId="{9674EF4B-1271-4143-8E14-35C8CEA58269}" destId="{32E07C4C-2BE8-42A4-932D-595AC863A164}" srcOrd="1" destOrd="0" presId="urn:microsoft.com/office/officeart/2018/5/layout/CenteredIconLabelDescriptionList"/>
    <dgm:cxn modelId="{B3403E82-0774-4AF9-95FE-3E368C68735B}" type="presParOf" srcId="{9674EF4B-1271-4143-8E14-35C8CEA58269}" destId="{7864CD3A-F17D-440E-AFF0-5B8CA47E4151}" srcOrd="2" destOrd="0" presId="urn:microsoft.com/office/officeart/2018/5/layout/CenteredIconLabelDescriptionList"/>
    <dgm:cxn modelId="{18532EAE-4DB0-42F0-A295-1C147DD7BE98}" type="presParOf" srcId="{9674EF4B-1271-4143-8E14-35C8CEA58269}" destId="{765A976F-04E4-42DE-88C4-CB8A33EF25DA}" srcOrd="3" destOrd="0" presId="urn:microsoft.com/office/officeart/2018/5/layout/CenteredIconLabelDescriptionList"/>
    <dgm:cxn modelId="{4C1882BD-ED2E-4E3A-9214-6F10C22A7A39}" type="presParOf" srcId="{9674EF4B-1271-4143-8E14-35C8CEA58269}" destId="{192734F7-84EF-4D0A-98D7-3968CFE7F56E}" srcOrd="4" destOrd="0" presId="urn:microsoft.com/office/officeart/2018/5/layout/CenteredIconLabelDescriptionList"/>
    <dgm:cxn modelId="{0F87EBFD-48EB-40BD-83C1-1004CC44975E}" type="presParOf" srcId="{AD750F7B-8FD3-46C9-B634-2EAE8767890D}" destId="{FDAFF79E-5B56-4419-AB78-92BFAD32221D}" srcOrd="7" destOrd="0" presId="urn:microsoft.com/office/officeart/2018/5/layout/CenteredIconLabelDescriptionList"/>
    <dgm:cxn modelId="{ECEBC86B-98FC-43D0-B64E-1F1A0CE9B9D8}" type="presParOf" srcId="{AD750F7B-8FD3-46C9-B634-2EAE8767890D}" destId="{3350E06C-58DA-4FB7-85D5-C5A0E2A039DE}" srcOrd="8" destOrd="0" presId="urn:microsoft.com/office/officeart/2018/5/layout/CenteredIconLabelDescriptionList"/>
    <dgm:cxn modelId="{6A2F85BE-6C15-4265-B6B7-54FD5625160A}" type="presParOf" srcId="{3350E06C-58DA-4FB7-85D5-C5A0E2A039DE}" destId="{51724B81-8181-418F-B8FE-2DA798ED5DE9}" srcOrd="0" destOrd="0" presId="urn:microsoft.com/office/officeart/2018/5/layout/CenteredIconLabelDescriptionList"/>
    <dgm:cxn modelId="{F48BC101-D4B4-4B6A-B6FB-C5886CE7E4D7}" type="presParOf" srcId="{3350E06C-58DA-4FB7-85D5-C5A0E2A039DE}" destId="{7C35490C-2A14-4EF3-922C-3C9036AD5065}" srcOrd="1" destOrd="0" presId="urn:microsoft.com/office/officeart/2018/5/layout/CenteredIconLabelDescriptionList"/>
    <dgm:cxn modelId="{C611D984-3BF8-4794-88DA-17710E91D20A}" type="presParOf" srcId="{3350E06C-58DA-4FB7-85D5-C5A0E2A039DE}" destId="{1F7C7874-F0A5-419D-85AD-98DDF5D7059C}" srcOrd="2" destOrd="0" presId="urn:microsoft.com/office/officeart/2018/5/layout/CenteredIconLabelDescriptionList"/>
    <dgm:cxn modelId="{C379BD5E-F370-4321-89CA-A3F729E1E109}" type="presParOf" srcId="{3350E06C-58DA-4FB7-85D5-C5A0E2A039DE}" destId="{DBFBA58D-EEFE-47B4-B404-329FAF38E789}" srcOrd="3" destOrd="0" presId="urn:microsoft.com/office/officeart/2018/5/layout/CenteredIconLabelDescriptionList"/>
    <dgm:cxn modelId="{B485A826-2F22-465F-9440-135E629413B3}" type="presParOf" srcId="{3350E06C-58DA-4FB7-85D5-C5A0E2A039DE}" destId="{DEBD45D3-9FDF-492D-B198-7D97DD67528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32845B-B3EF-422B-BAAB-05A365D5478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8BA1621-09FF-4A5D-9397-D8B1ED166A72}">
      <dgm:prSet/>
      <dgm:spPr/>
      <dgm:t>
        <a:bodyPr/>
        <a:lstStyle/>
        <a:p>
          <a:r>
            <a:rPr lang="en-US"/>
            <a:t>Instant Message (GChat, Slack, Teams)</a:t>
          </a:r>
        </a:p>
      </dgm:t>
    </dgm:pt>
    <dgm:pt modelId="{D9A4B431-8088-4885-B3D8-E60F25CCD81A}" type="parTrans" cxnId="{DA7FF415-9A44-46F8-B754-A61633CCCBD9}">
      <dgm:prSet/>
      <dgm:spPr/>
      <dgm:t>
        <a:bodyPr/>
        <a:lstStyle/>
        <a:p>
          <a:endParaRPr lang="en-US"/>
        </a:p>
      </dgm:t>
    </dgm:pt>
    <dgm:pt modelId="{1B2A8623-CB36-4F1A-990E-C9E3751DA506}" type="sibTrans" cxnId="{DA7FF415-9A44-46F8-B754-A61633CCCBD9}">
      <dgm:prSet/>
      <dgm:spPr/>
      <dgm:t>
        <a:bodyPr/>
        <a:lstStyle/>
        <a:p>
          <a:endParaRPr lang="en-US"/>
        </a:p>
      </dgm:t>
    </dgm:pt>
    <dgm:pt modelId="{6BF377D8-6549-494B-A2DB-E3646F3C3150}">
      <dgm:prSet/>
      <dgm:spPr/>
      <dgm:t>
        <a:bodyPr/>
        <a:lstStyle/>
        <a:p>
          <a:r>
            <a:rPr lang="en-US"/>
            <a:t>Establishing policy</a:t>
          </a:r>
        </a:p>
        <a:p>
          <a:r>
            <a:rPr lang="en-US"/>
            <a:t>Long conversations</a:t>
          </a:r>
        </a:p>
      </dgm:t>
    </dgm:pt>
    <dgm:pt modelId="{27D73EF2-7D57-4937-A967-0E1CD30D7FD9}" type="parTrans" cxnId="{BC6B9524-D6A6-4F89-AA8D-A66F3B41A7D4}">
      <dgm:prSet/>
      <dgm:spPr/>
      <dgm:t>
        <a:bodyPr/>
        <a:lstStyle/>
        <a:p>
          <a:endParaRPr lang="en-US"/>
        </a:p>
      </dgm:t>
    </dgm:pt>
    <dgm:pt modelId="{6C52C742-263E-417B-A443-E745A897F7DF}" type="sibTrans" cxnId="{BC6B9524-D6A6-4F89-AA8D-A66F3B41A7D4}">
      <dgm:prSet/>
      <dgm:spPr/>
      <dgm:t>
        <a:bodyPr/>
        <a:lstStyle/>
        <a:p>
          <a:endParaRPr lang="en-US"/>
        </a:p>
      </dgm:t>
    </dgm:pt>
    <dgm:pt modelId="{8762BAD1-FFC9-49B6-B9B7-6ABEE454B8F6}">
      <dgm:prSet/>
      <dgm:spPr/>
      <dgm:t>
        <a:bodyPr/>
        <a:lstStyle/>
        <a:p>
          <a:r>
            <a:rPr lang="en-US"/>
            <a:t>Email</a:t>
          </a:r>
        </a:p>
      </dgm:t>
    </dgm:pt>
    <dgm:pt modelId="{E48FB86A-01F9-45F9-821C-6FCA1970C06F}" type="parTrans" cxnId="{50278CB6-22B0-480A-9C35-2A39C0D3DB54}">
      <dgm:prSet/>
      <dgm:spPr/>
      <dgm:t>
        <a:bodyPr/>
        <a:lstStyle/>
        <a:p>
          <a:endParaRPr lang="en-US"/>
        </a:p>
      </dgm:t>
    </dgm:pt>
    <dgm:pt modelId="{2652A449-6F59-4E75-9AB1-7C3558C07898}" type="sibTrans" cxnId="{50278CB6-22B0-480A-9C35-2A39C0D3DB54}">
      <dgm:prSet/>
      <dgm:spPr/>
      <dgm:t>
        <a:bodyPr/>
        <a:lstStyle/>
        <a:p>
          <a:endParaRPr lang="en-US"/>
        </a:p>
      </dgm:t>
    </dgm:pt>
    <dgm:pt modelId="{CC594A49-1CBD-4FBC-8090-D7477B4E5F03}">
      <dgm:prSet/>
      <dgm:spPr/>
      <dgm:t>
        <a:bodyPr/>
        <a:lstStyle/>
        <a:p>
          <a:r>
            <a:rPr lang="en-US"/>
            <a:t>Everything in one email</a:t>
          </a:r>
        </a:p>
        <a:p>
          <a:r>
            <a:rPr lang="en-US"/>
            <a:t>Long thread</a:t>
          </a:r>
        </a:p>
        <a:p>
          <a:r>
            <a:rPr lang="en-US"/>
            <a:t>No need to know</a:t>
          </a:r>
        </a:p>
      </dgm:t>
    </dgm:pt>
    <dgm:pt modelId="{FD29C8C6-493E-46B2-8599-EBEF26D53B5D}" type="parTrans" cxnId="{1B76EAE7-F10E-48BA-8482-956211B470BF}">
      <dgm:prSet/>
      <dgm:spPr/>
      <dgm:t>
        <a:bodyPr/>
        <a:lstStyle/>
        <a:p>
          <a:endParaRPr lang="en-US"/>
        </a:p>
      </dgm:t>
    </dgm:pt>
    <dgm:pt modelId="{92984C55-1165-4812-8D99-DE69FDE87B7D}" type="sibTrans" cxnId="{1B76EAE7-F10E-48BA-8482-956211B470BF}">
      <dgm:prSet/>
      <dgm:spPr/>
      <dgm:t>
        <a:bodyPr/>
        <a:lstStyle/>
        <a:p>
          <a:endParaRPr lang="en-US"/>
        </a:p>
      </dgm:t>
    </dgm:pt>
    <dgm:pt modelId="{6125A60C-5C2B-47EF-AA59-F9D6E3FB080C}">
      <dgm:prSet/>
      <dgm:spPr/>
      <dgm:t>
        <a:bodyPr/>
        <a:lstStyle/>
        <a:p>
          <a:r>
            <a:rPr lang="en-US"/>
            <a:t>Call</a:t>
          </a:r>
        </a:p>
      </dgm:t>
    </dgm:pt>
    <dgm:pt modelId="{A205BB5D-614A-4942-B987-ED8983C7EF00}" type="parTrans" cxnId="{16927EF8-3E66-4471-B960-8FC3F7ECCF3A}">
      <dgm:prSet/>
      <dgm:spPr/>
      <dgm:t>
        <a:bodyPr/>
        <a:lstStyle/>
        <a:p>
          <a:endParaRPr lang="en-US"/>
        </a:p>
      </dgm:t>
    </dgm:pt>
    <dgm:pt modelId="{0E174A9C-9599-42C7-8499-8CC188DCB877}" type="sibTrans" cxnId="{16927EF8-3E66-4471-B960-8FC3F7ECCF3A}">
      <dgm:prSet/>
      <dgm:spPr/>
      <dgm:t>
        <a:bodyPr/>
        <a:lstStyle/>
        <a:p>
          <a:endParaRPr lang="en-US"/>
        </a:p>
      </dgm:t>
    </dgm:pt>
    <dgm:pt modelId="{05B51AA4-211A-482F-B975-7037AAA2F05B}">
      <dgm:prSet/>
      <dgm:spPr/>
      <dgm:t>
        <a:bodyPr/>
        <a:lstStyle/>
        <a:p>
          <a:r>
            <a:rPr lang="en-US"/>
            <a:t>Not in your time zone</a:t>
          </a:r>
        </a:p>
        <a:p>
          <a:r>
            <a:rPr lang="en-US"/>
            <a:t>Initiating a complex question/project</a:t>
          </a:r>
        </a:p>
        <a:p>
          <a:r>
            <a:rPr lang="en-US"/>
            <a:t>Language barriers</a:t>
          </a:r>
        </a:p>
      </dgm:t>
    </dgm:pt>
    <dgm:pt modelId="{86E93FD5-B9D2-4E95-A2A0-B67ABEA1EDAC}" type="parTrans" cxnId="{9BDBEF88-E58E-432D-8C70-F5A815BA8B04}">
      <dgm:prSet/>
      <dgm:spPr/>
      <dgm:t>
        <a:bodyPr/>
        <a:lstStyle/>
        <a:p>
          <a:endParaRPr lang="en-US"/>
        </a:p>
      </dgm:t>
    </dgm:pt>
    <dgm:pt modelId="{B2E80BC7-FBD6-4A14-847F-E97BE7E63AE1}" type="sibTrans" cxnId="{9BDBEF88-E58E-432D-8C70-F5A815BA8B04}">
      <dgm:prSet/>
      <dgm:spPr/>
      <dgm:t>
        <a:bodyPr/>
        <a:lstStyle/>
        <a:p>
          <a:endParaRPr lang="en-US"/>
        </a:p>
      </dgm:t>
    </dgm:pt>
    <dgm:pt modelId="{1CEA4D22-A8A5-4031-B164-C8D28F81D24F}">
      <dgm:prSet/>
      <dgm:spPr/>
      <dgm:t>
        <a:bodyPr/>
        <a:lstStyle/>
        <a:p>
          <a:r>
            <a:rPr lang="en-US"/>
            <a:t>Meeting</a:t>
          </a:r>
        </a:p>
      </dgm:t>
    </dgm:pt>
    <dgm:pt modelId="{36142E18-27B9-48F1-84FD-64B347C0441E}" type="parTrans" cxnId="{D9BE6F2C-B2AA-46A9-8FC2-7E1A9F7F65A7}">
      <dgm:prSet/>
      <dgm:spPr/>
      <dgm:t>
        <a:bodyPr/>
        <a:lstStyle/>
        <a:p>
          <a:endParaRPr lang="en-US"/>
        </a:p>
      </dgm:t>
    </dgm:pt>
    <dgm:pt modelId="{B2E30A6D-F037-4DB3-8F0E-7E5B0E91AA9A}" type="sibTrans" cxnId="{D9BE6F2C-B2AA-46A9-8FC2-7E1A9F7F65A7}">
      <dgm:prSet/>
      <dgm:spPr/>
      <dgm:t>
        <a:bodyPr/>
        <a:lstStyle/>
        <a:p>
          <a:endParaRPr lang="en-US"/>
        </a:p>
      </dgm:t>
    </dgm:pt>
    <dgm:pt modelId="{8CAF9324-DC5D-4DBA-A089-300F4684B4A9}">
      <dgm:prSet/>
      <dgm:spPr/>
      <dgm:t>
        <a:bodyPr/>
        <a:lstStyle/>
        <a:p>
          <a:r>
            <a:rPr lang="en-US"/>
            <a:t>No agenda/reason</a:t>
          </a:r>
        </a:p>
        <a:p>
          <a:r>
            <a:rPr lang="en-US"/>
            <a:t>No pacing</a:t>
          </a:r>
        </a:p>
        <a:p>
          <a:r>
            <a:rPr lang="en-US"/>
            <a:t>No accountability</a:t>
          </a:r>
        </a:p>
      </dgm:t>
    </dgm:pt>
    <dgm:pt modelId="{55502B8A-6AA0-45FE-B7ED-F2CFA6E02DB7}" type="parTrans" cxnId="{515814A4-E2C8-4E3D-B34E-B9EAF6195D4A}">
      <dgm:prSet/>
      <dgm:spPr/>
      <dgm:t>
        <a:bodyPr/>
        <a:lstStyle/>
        <a:p>
          <a:endParaRPr lang="en-US"/>
        </a:p>
      </dgm:t>
    </dgm:pt>
    <dgm:pt modelId="{B1221653-7984-4B73-8C9B-7890B4774BFB}" type="sibTrans" cxnId="{515814A4-E2C8-4E3D-B34E-B9EAF6195D4A}">
      <dgm:prSet/>
      <dgm:spPr/>
      <dgm:t>
        <a:bodyPr/>
        <a:lstStyle/>
        <a:p>
          <a:endParaRPr lang="en-US"/>
        </a:p>
      </dgm:t>
    </dgm:pt>
    <dgm:pt modelId="{2AE07BDE-C06A-41CE-B917-A72738F41220}">
      <dgm:prSet/>
      <dgm:spPr/>
      <dgm:t>
        <a:bodyPr/>
        <a:lstStyle/>
        <a:p>
          <a:r>
            <a:rPr lang="en-US"/>
            <a:t>No Communication</a:t>
          </a:r>
        </a:p>
      </dgm:t>
    </dgm:pt>
    <dgm:pt modelId="{D2E9823B-D344-476E-AE71-0C66C8FCA139}" type="parTrans" cxnId="{E3C6D3D9-51B8-4A88-84D8-06A471083DC7}">
      <dgm:prSet/>
      <dgm:spPr/>
      <dgm:t>
        <a:bodyPr/>
        <a:lstStyle/>
        <a:p>
          <a:endParaRPr lang="en-US"/>
        </a:p>
      </dgm:t>
    </dgm:pt>
    <dgm:pt modelId="{8D5C8BBC-8095-405D-8AE7-B62441708712}" type="sibTrans" cxnId="{E3C6D3D9-51B8-4A88-84D8-06A471083DC7}">
      <dgm:prSet/>
      <dgm:spPr/>
      <dgm:t>
        <a:bodyPr/>
        <a:lstStyle/>
        <a:p>
          <a:endParaRPr lang="en-US"/>
        </a:p>
      </dgm:t>
    </dgm:pt>
    <dgm:pt modelId="{FDF424C1-BB0B-43BF-BCE9-71B8F6ED07C7}">
      <dgm:prSet/>
      <dgm:spPr/>
      <dgm:t>
        <a:bodyPr/>
        <a:lstStyle/>
        <a:p>
          <a:r>
            <a:rPr lang="en-US"/>
            <a:t>Keeping others in the dark</a:t>
          </a:r>
        </a:p>
        <a:p>
          <a:r>
            <a:rPr lang="en-US"/>
            <a:t>Emergencies</a:t>
          </a:r>
        </a:p>
        <a:p>
          <a:r>
            <a:rPr lang="en-US"/>
            <a:t>Just forgot?</a:t>
          </a:r>
        </a:p>
      </dgm:t>
    </dgm:pt>
    <dgm:pt modelId="{251867B2-0E29-465F-8255-18EE7011B80C}" type="parTrans" cxnId="{E8A11F14-0ECA-4B87-8C6A-40A238925FD5}">
      <dgm:prSet/>
      <dgm:spPr/>
      <dgm:t>
        <a:bodyPr/>
        <a:lstStyle/>
        <a:p>
          <a:endParaRPr lang="en-US"/>
        </a:p>
      </dgm:t>
    </dgm:pt>
    <dgm:pt modelId="{CE4C0E09-4514-419F-80D7-5BAEBABAEAAF}" type="sibTrans" cxnId="{E8A11F14-0ECA-4B87-8C6A-40A238925FD5}">
      <dgm:prSet/>
      <dgm:spPr/>
      <dgm:t>
        <a:bodyPr/>
        <a:lstStyle/>
        <a:p>
          <a:endParaRPr lang="en-US"/>
        </a:p>
      </dgm:t>
    </dgm:pt>
    <dgm:pt modelId="{E61DC824-85E8-9F4D-8334-F90A3C4DF9E0}" type="pres">
      <dgm:prSet presAssocID="{4532845B-B3EF-422B-BAAB-05A365D547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409A033-CF87-EC4F-8A6D-AB74E734F19C}" type="pres">
      <dgm:prSet presAssocID="{38BA1621-09FF-4A5D-9397-D8B1ED166A72}" presName="root" presStyleCnt="0"/>
      <dgm:spPr/>
    </dgm:pt>
    <dgm:pt modelId="{F95878CE-51DC-3C4E-AE01-AFDB794A990D}" type="pres">
      <dgm:prSet presAssocID="{38BA1621-09FF-4A5D-9397-D8B1ED166A72}" presName="rootComposite" presStyleCnt="0"/>
      <dgm:spPr/>
    </dgm:pt>
    <dgm:pt modelId="{87ED643C-FA8C-6541-B30B-D56BB2BBCC4D}" type="pres">
      <dgm:prSet presAssocID="{38BA1621-09FF-4A5D-9397-D8B1ED166A72}" presName="rootText" presStyleLbl="node1" presStyleIdx="0" presStyleCnt="5"/>
      <dgm:spPr/>
    </dgm:pt>
    <dgm:pt modelId="{E7042FB6-D89C-C34A-978A-9698AF927B6A}" type="pres">
      <dgm:prSet presAssocID="{38BA1621-09FF-4A5D-9397-D8B1ED166A72}" presName="rootConnector" presStyleLbl="node1" presStyleIdx="0" presStyleCnt="5"/>
      <dgm:spPr/>
    </dgm:pt>
    <dgm:pt modelId="{A43F58A1-F0E5-434C-BF98-3CFE984EE3D8}" type="pres">
      <dgm:prSet presAssocID="{38BA1621-09FF-4A5D-9397-D8B1ED166A72}" presName="childShape" presStyleCnt="0"/>
      <dgm:spPr/>
    </dgm:pt>
    <dgm:pt modelId="{0A36594D-DBE1-A745-812C-8813417A466C}" type="pres">
      <dgm:prSet presAssocID="{27D73EF2-7D57-4937-A967-0E1CD30D7FD9}" presName="Name13" presStyleLbl="parChTrans1D2" presStyleIdx="0" presStyleCnt="5"/>
      <dgm:spPr/>
    </dgm:pt>
    <dgm:pt modelId="{4B4BC154-3FEA-8E40-8E3E-11FA218E3C17}" type="pres">
      <dgm:prSet presAssocID="{6BF377D8-6549-494B-A2DB-E3646F3C3150}" presName="childText" presStyleLbl="bgAcc1" presStyleIdx="0" presStyleCnt="5">
        <dgm:presLayoutVars>
          <dgm:bulletEnabled val="1"/>
        </dgm:presLayoutVars>
      </dgm:prSet>
      <dgm:spPr/>
    </dgm:pt>
    <dgm:pt modelId="{97ECD2E0-0F68-2E48-8518-B3234EF282BA}" type="pres">
      <dgm:prSet presAssocID="{8762BAD1-FFC9-49B6-B9B7-6ABEE454B8F6}" presName="root" presStyleCnt="0"/>
      <dgm:spPr/>
    </dgm:pt>
    <dgm:pt modelId="{81175AF7-99C1-8946-8A3C-7D6E1C4C7063}" type="pres">
      <dgm:prSet presAssocID="{8762BAD1-FFC9-49B6-B9B7-6ABEE454B8F6}" presName="rootComposite" presStyleCnt="0"/>
      <dgm:spPr/>
    </dgm:pt>
    <dgm:pt modelId="{BB83394B-CC58-0144-A7D4-FC520DB053C0}" type="pres">
      <dgm:prSet presAssocID="{8762BAD1-FFC9-49B6-B9B7-6ABEE454B8F6}" presName="rootText" presStyleLbl="node1" presStyleIdx="1" presStyleCnt="5"/>
      <dgm:spPr/>
    </dgm:pt>
    <dgm:pt modelId="{24D43BEE-4BFB-8143-99AF-FD94D3F0826B}" type="pres">
      <dgm:prSet presAssocID="{8762BAD1-FFC9-49B6-B9B7-6ABEE454B8F6}" presName="rootConnector" presStyleLbl="node1" presStyleIdx="1" presStyleCnt="5"/>
      <dgm:spPr/>
    </dgm:pt>
    <dgm:pt modelId="{639B0C52-6472-9D40-B63E-88BBC432E56B}" type="pres">
      <dgm:prSet presAssocID="{8762BAD1-FFC9-49B6-B9B7-6ABEE454B8F6}" presName="childShape" presStyleCnt="0"/>
      <dgm:spPr/>
    </dgm:pt>
    <dgm:pt modelId="{8123FFB1-49B7-6E4F-9430-829FEDB68C55}" type="pres">
      <dgm:prSet presAssocID="{FD29C8C6-493E-46B2-8599-EBEF26D53B5D}" presName="Name13" presStyleLbl="parChTrans1D2" presStyleIdx="1" presStyleCnt="5"/>
      <dgm:spPr/>
    </dgm:pt>
    <dgm:pt modelId="{1AB61C4E-D27F-A44B-875E-01BFBA2039AC}" type="pres">
      <dgm:prSet presAssocID="{CC594A49-1CBD-4FBC-8090-D7477B4E5F03}" presName="childText" presStyleLbl="bgAcc1" presStyleIdx="1" presStyleCnt="5">
        <dgm:presLayoutVars>
          <dgm:bulletEnabled val="1"/>
        </dgm:presLayoutVars>
      </dgm:prSet>
      <dgm:spPr/>
    </dgm:pt>
    <dgm:pt modelId="{6B472F42-2430-5C4B-BA6F-3F5D9913E8B8}" type="pres">
      <dgm:prSet presAssocID="{6125A60C-5C2B-47EF-AA59-F9D6E3FB080C}" presName="root" presStyleCnt="0"/>
      <dgm:spPr/>
    </dgm:pt>
    <dgm:pt modelId="{F837E8FB-1CFA-E04E-8AE1-A1A06FEFC8F0}" type="pres">
      <dgm:prSet presAssocID="{6125A60C-5C2B-47EF-AA59-F9D6E3FB080C}" presName="rootComposite" presStyleCnt="0"/>
      <dgm:spPr/>
    </dgm:pt>
    <dgm:pt modelId="{0DA981A9-F80F-8045-8C27-CEE47F8AF4CB}" type="pres">
      <dgm:prSet presAssocID="{6125A60C-5C2B-47EF-AA59-F9D6E3FB080C}" presName="rootText" presStyleLbl="node1" presStyleIdx="2" presStyleCnt="5"/>
      <dgm:spPr/>
    </dgm:pt>
    <dgm:pt modelId="{B1E58AB1-6835-CA46-B814-E1E224FB0E3A}" type="pres">
      <dgm:prSet presAssocID="{6125A60C-5C2B-47EF-AA59-F9D6E3FB080C}" presName="rootConnector" presStyleLbl="node1" presStyleIdx="2" presStyleCnt="5"/>
      <dgm:spPr/>
    </dgm:pt>
    <dgm:pt modelId="{5051265C-4FEB-9643-9622-5E4547EE5C71}" type="pres">
      <dgm:prSet presAssocID="{6125A60C-5C2B-47EF-AA59-F9D6E3FB080C}" presName="childShape" presStyleCnt="0"/>
      <dgm:spPr/>
    </dgm:pt>
    <dgm:pt modelId="{F5D3D8F6-C9DF-0340-9E62-45818BC9F686}" type="pres">
      <dgm:prSet presAssocID="{86E93FD5-B9D2-4E95-A2A0-B67ABEA1EDAC}" presName="Name13" presStyleLbl="parChTrans1D2" presStyleIdx="2" presStyleCnt="5"/>
      <dgm:spPr/>
    </dgm:pt>
    <dgm:pt modelId="{B075CE6B-5C9C-374E-9D1D-AC476C625952}" type="pres">
      <dgm:prSet presAssocID="{05B51AA4-211A-482F-B975-7037AAA2F05B}" presName="childText" presStyleLbl="bgAcc1" presStyleIdx="2" presStyleCnt="5">
        <dgm:presLayoutVars>
          <dgm:bulletEnabled val="1"/>
        </dgm:presLayoutVars>
      </dgm:prSet>
      <dgm:spPr/>
    </dgm:pt>
    <dgm:pt modelId="{F10E6A89-03DA-F14E-97D4-1D6A90338D02}" type="pres">
      <dgm:prSet presAssocID="{1CEA4D22-A8A5-4031-B164-C8D28F81D24F}" presName="root" presStyleCnt="0"/>
      <dgm:spPr/>
    </dgm:pt>
    <dgm:pt modelId="{E4D5D74F-6053-0843-A2E4-5E6C65E76BA0}" type="pres">
      <dgm:prSet presAssocID="{1CEA4D22-A8A5-4031-B164-C8D28F81D24F}" presName="rootComposite" presStyleCnt="0"/>
      <dgm:spPr/>
    </dgm:pt>
    <dgm:pt modelId="{204085FF-A4E9-AA46-AD75-F9835FB15F11}" type="pres">
      <dgm:prSet presAssocID="{1CEA4D22-A8A5-4031-B164-C8D28F81D24F}" presName="rootText" presStyleLbl="node1" presStyleIdx="3" presStyleCnt="5"/>
      <dgm:spPr/>
    </dgm:pt>
    <dgm:pt modelId="{6EB62782-564C-7644-A589-3197D7861C6F}" type="pres">
      <dgm:prSet presAssocID="{1CEA4D22-A8A5-4031-B164-C8D28F81D24F}" presName="rootConnector" presStyleLbl="node1" presStyleIdx="3" presStyleCnt="5"/>
      <dgm:spPr/>
    </dgm:pt>
    <dgm:pt modelId="{7AC6D4C7-E1C4-4548-82F0-EE3638562134}" type="pres">
      <dgm:prSet presAssocID="{1CEA4D22-A8A5-4031-B164-C8D28F81D24F}" presName="childShape" presStyleCnt="0"/>
      <dgm:spPr/>
    </dgm:pt>
    <dgm:pt modelId="{811E3B47-1B5F-0D41-A968-4EF6E4AA249B}" type="pres">
      <dgm:prSet presAssocID="{55502B8A-6AA0-45FE-B7ED-F2CFA6E02DB7}" presName="Name13" presStyleLbl="parChTrans1D2" presStyleIdx="3" presStyleCnt="5"/>
      <dgm:spPr/>
    </dgm:pt>
    <dgm:pt modelId="{9CCCAA1A-D933-3E40-AFC7-7F43050B4E50}" type="pres">
      <dgm:prSet presAssocID="{8CAF9324-DC5D-4DBA-A089-300F4684B4A9}" presName="childText" presStyleLbl="bgAcc1" presStyleIdx="3" presStyleCnt="5">
        <dgm:presLayoutVars>
          <dgm:bulletEnabled val="1"/>
        </dgm:presLayoutVars>
      </dgm:prSet>
      <dgm:spPr/>
    </dgm:pt>
    <dgm:pt modelId="{FF00F25C-2F99-8842-AE4A-C4693E206D91}" type="pres">
      <dgm:prSet presAssocID="{2AE07BDE-C06A-41CE-B917-A72738F41220}" presName="root" presStyleCnt="0"/>
      <dgm:spPr/>
    </dgm:pt>
    <dgm:pt modelId="{FF3F90BF-11E6-9A46-B9C9-729C1BBCE585}" type="pres">
      <dgm:prSet presAssocID="{2AE07BDE-C06A-41CE-B917-A72738F41220}" presName="rootComposite" presStyleCnt="0"/>
      <dgm:spPr/>
    </dgm:pt>
    <dgm:pt modelId="{9A6356E3-EAD0-8B44-80DD-E9AFF052D97C}" type="pres">
      <dgm:prSet presAssocID="{2AE07BDE-C06A-41CE-B917-A72738F41220}" presName="rootText" presStyleLbl="node1" presStyleIdx="4" presStyleCnt="5"/>
      <dgm:spPr/>
    </dgm:pt>
    <dgm:pt modelId="{A9BF268A-D3BF-C243-8F16-BE941B65BAE5}" type="pres">
      <dgm:prSet presAssocID="{2AE07BDE-C06A-41CE-B917-A72738F41220}" presName="rootConnector" presStyleLbl="node1" presStyleIdx="4" presStyleCnt="5"/>
      <dgm:spPr/>
    </dgm:pt>
    <dgm:pt modelId="{9F7B812F-D6D4-514B-AF17-0C50DA7E7622}" type="pres">
      <dgm:prSet presAssocID="{2AE07BDE-C06A-41CE-B917-A72738F41220}" presName="childShape" presStyleCnt="0"/>
      <dgm:spPr/>
    </dgm:pt>
    <dgm:pt modelId="{2C159D3E-4AF0-F947-BF2D-59E25F198783}" type="pres">
      <dgm:prSet presAssocID="{251867B2-0E29-465F-8255-18EE7011B80C}" presName="Name13" presStyleLbl="parChTrans1D2" presStyleIdx="4" presStyleCnt="5"/>
      <dgm:spPr/>
    </dgm:pt>
    <dgm:pt modelId="{423A9696-FECD-AA41-9C4F-E809D435718D}" type="pres">
      <dgm:prSet presAssocID="{FDF424C1-BB0B-43BF-BCE9-71B8F6ED07C7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DDD75906-41E0-E34B-8D46-84D8F73C8823}" type="presOf" srcId="{05B51AA4-211A-482F-B975-7037AAA2F05B}" destId="{B075CE6B-5C9C-374E-9D1D-AC476C625952}" srcOrd="0" destOrd="0" presId="urn:microsoft.com/office/officeart/2005/8/layout/hierarchy3"/>
    <dgm:cxn modelId="{DFD5AB0A-920F-3048-8233-DEF967B222B5}" type="presOf" srcId="{8762BAD1-FFC9-49B6-B9B7-6ABEE454B8F6}" destId="{BB83394B-CC58-0144-A7D4-FC520DB053C0}" srcOrd="0" destOrd="0" presId="urn:microsoft.com/office/officeart/2005/8/layout/hierarchy3"/>
    <dgm:cxn modelId="{E8A11F14-0ECA-4B87-8C6A-40A238925FD5}" srcId="{2AE07BDE-C06A-41CE-B917-A72738F41220}" destId="{FDF424C1-BB0B-43BF-BCE9-71B8F6ED07C7}" srcOrd="0" destOrd="0" parTransId="{251867B2-0E29-465F-8255-18EE7011B80C}" sibTransId="{CE4C0E09-4514-419F-80D7-5BAEBABAEAAF}"/>
    <dgm:cxn modelId="{DA7FF415-9A44-46F8-B754-A61633CCCBD9}" srcId="{4532845B-B3EF-422B-BAAB-05A365D5478E}" destId="{38BA1621-09FF-4A5D-9397-D8B1ED166A72}" srcOrd="0" destOrd="0" parTransId="{D9A4B431-8088-4885-B3D8-E60F25CCD81A}" sibTransId="{1B2A8623-CB36-4F1A-990E-C9E3751DA506}"/>
    <dgm:cxn modelId="{BC6B9524-D6A6-4F89-AA8D-A66F3B41A7D4}" srcId="{38BA1621-09FF-4A5D-9397-D8B1ED166A72}" destId="{6BF377D8-6549-494B-A2DB-E3646F3C3150}" srcOrd="0" destOrd="0" parTransId="{27D73EF2-7D57-4937-A967-0E1CD30D7FD9}" sibTransId="{6C52C742-263E-417B-A443-E745A897F7DF}"/>
    <dgm:cxn modelId="{A24BB525-E9B2-824F-8C7C-6F1D524093AA}" type="presOf" srcId="{27D73EF2-7D57-4937-A967-0E1CD30D7FD9}" destId="{0A36594D-DBE1-A745-812C-8813417A466C}" srcOrd="0" destOrd="0" presId="urn:microsoft.com/office/officeart/2005/8/layout/hierarchy3"/>
    <dgm:cxn modelId="{55AF552B-1A82-D543-9DE9-ECD05A34DC3C}" type="presOf" srcId="{2AE07BDE-C06A-41CE-B917-A72738F41220}" destId="{9A6356E3-EAD0-8B44-80DD-E9AFF052D97C}" srcOrd="0" destOrd="0" presId="urn:microsoft.com/office/officeart/2005/8/layout/hierarchy3"/>
    <dgm:cxn modelId="{D9BE6F2C-B2AA-46A9-8FC2-7E1A9F7F65A7}" srcId="{4532845B-B3EF-422B-BAAB-05A365D5478E}" destId="{1CEA4D22-A8A5-4031-B164-C8D28F81D24F}" srcOrd="3" destOrd="0" parTransId="{36142E18-27B9-48F1-84FD-64B347C0441E}" sibTransId="{B2E30A6D-F037-4DB3-8F0E-7E5B0E91AA9A}"/>
    <dgm:cxn modelId="{E114A934-8B67-0441-8146-D2250AB73350}" type="presOf" srcId="{6BF377D8-6549-494B-A2DB-E3646F3C3150}" destId="{4B4BC154-3FEA-8E40-8E3E-11FA218E3C17}" srcOrd="0" destOrd="0" presId="urn:microsoft.com/office/officeart/2005/8/layout/hierarchy3"/>
    <dgm:cxn modelId="{88E21A37-2398-0A48-843E-E67EA95182D1}" type="presOf" srcId="{8CAF9324-DC5D-4DBA-A089-300F4684B4A9}" destId="{9CCCAA1A-D933-3E40-AFC7-7F43050B4E50}" srcOrd="0" destOrd="0" presId="urn:microsoft.com/office/officeart/2005/8/layout/hierarchy3"/>
    <dgm:cxn modelId="{EB04C539-F444-F64D-A7BC-2E8E7D232354}" type="presOf" srcId="{2AE07BDE-C06A-41CE-B917-A72738F41220}" destId="{A9BF268A-D3BF-C243-8F16-BE941B65BAE5}" srcOrd="1" destOrd="0" presId="urn:microsoft.com/office/officeart/2005/8/layout/hierarchy3"/>
    <dgm:cxn modelId="{8BAF6A47-0C86-FF44-B123-CAE68ACB1D33}" type="presOf" srcId="{55502B8A-6AA0-45FE-B7ED-F2CFA6E02DB7}" destId="{811E3B47-1B5F-0D41-A968-4EF6E4AA249B}" srcOrd="0" destOrd="0" presId="urn:microsoft.com/office/officeart/2005/8/layout/hierarchy3"/>
    <dgm:cxn modelId="{030DB447-75C5-3C49-B4BD-DCE856E66EE1}" type="presOf" srcId="{FD29C8C6-493E-46B2-8599-EBEF26D53B5D}" destId="{8123FFB1-49B7-6E4F-9430-829FEDB68C55}" srcOrd="0" destOrd="0" presId="urn:microsoft.com/office/officeart/2005/8/layout/hierarchy3"/>
    <dgm:cxn modelId="{B4F1CF53-F9B5-F041-99F8-B92E01CE0855}" type="presOf" srcId="{6125A60C-5C2B-47EF-AA59-F9D6E3FB080C}" destId="{0DA981A9-F80F-8045-8C27-CEE47F8AF4CB}" srcOrd="0" destOrd="0" presId="urn:microsoft.com/office/officeart/2005/8/layout/hierarchy3"/>
    <dgm:cxn modelId="{AD1A8A68-11B8-ED4B-B1DA-B61ED5C180C8}" type="presOf" srcId="{CC594A49-1CBD-4FBC-8090-D7477B4E5F03}" destId="{1AB61C4E-D27F-A44B-875E-01BFBA2039AC}" srcOrd="0" destOrd="0" presId="urn:microsoft.com/office/officeart/2005/8/layout/hierarchy3"/>
    <dgm:cxn modelId="{414BC96D-8DFF-5541-ACCF-9BBB724644CA}" type="presOf" srcId="{1CEA4D22-A8A5-4031-B164-C8D28F81D24F}" destId="{204085FF-A4E9-AA46-AD75-F9835FB15F11}" srcOrd="0" destOrd="0" presId="urn:microsoft.com/office/officeart/2005/8/layout/hierarchy3"/>
    <dgm:cxn modelId="{E0255A7D-D5F5-DE41-AD42-97041EC5F5FA}" type="presOf" srcId="{38BA1621-09FF-4A5D-9397-D8B1ED166A72}" destId="{87ED643C-FA8C-6541-B30B-D56BB2BBCC4D}" srcOrd="0" destOrd="0" presId="urn:microsoft.com/office/officeart/2005/8/layout/hierarchy3"/>
    <dgm:cxn modelId="{9BDBEF88-E58E-432D-8C70-F5A815BA8B04}" srcId="{6125A60C-5C2B-47EF-AA59-F9D6E3FB080C}" destId="{05B51AA4-211A-482F-B975-7037AAA2F05B}" srcOrd="0" destOrd="0" parTransId="{86E93FD5-B9D2-4E95-A2A0-B67ABEA1EDAC}" sibTransId="{B2E80BC7-FBD6-4A14-847F-E97BE7E63AE1}"/>
    <dgm:cxn modelId="{4BC8A995-1193-D24E-BB6D-88B075340C46}" type="presOf" srcId="{4532845B-B3EF-422B-BAAB-05A365D5478E}" destId="{E61DC824-85E8-9F4D-8334-F90A3C4DF9E0}" srcOrd="0" destOrd="0" presId="urn:microsoft.com/office/officeart/2005/8/layout/hierarchy3"/>
    <dgm:cxn modelId="{43EEBC96-A08D-9649-A122-7A6C1D0777E9}" type="presOf" srcId="{6125A60C-5C2B-47EF-AA59-F9D6E3FB080C}" destId="{B1E58AB1-6835-CA46-B814-E1E224FB0E3A}" srcOrd="1" destOrd="0" presId="urn:microsoft.com/office/officeart/2005/8/layout/hierarchy3"/>
    <dgm:cxn modelId="{A2C28AA1-D946-5E4B-94A5-1FC1594E03CB}" type="presOf" srcId="{1CEA4D22-A8A5-4031-B164-C8D28F81D24F}" destId="{6EB62782-564C-7644-A589-3197D7861C6F}" srcOrd="1" destOrd="0" presId="urn:microsoft.com/office/officeart/2005/8/layout/hierarchy3"/>
    <dgm:cxn modelId="{515814A4-E2C8-4E3D-B34E-B9EAF6195D4A}" srcId="{1CEA4D22-A8A5-4031-B164-C8D28F81D24F}" destId="{8CAF9324-DC5D-4DBA-A089-300F4684B4A9}" srcOrd="0" destOrd="0" parTransId="{55502B8A-6AA0-45FE-B7ED-F2CFA6E02DB7}" sibTransId="{B1221653-7984-4B73-8C9B-7890B4774BFB}"/>
    <dgm:cxn modelId="{C9AA2EA5-18A8-7D4C-AE04-3FED098D7C8A}" type="presOf" srcId="{86E93FD5-B9D2-4E95-A2A0-B67ABEA1EDAC}" destId="{F5D3D8F6-C9DF-0340-9E62-45818BC9F686}" srcOrd="0" destOrd="0" presId="urn:microsoft.com/office/officeart/2005/8/layout/hierarchy3"/>
    <dgm:cxn modelId="{50278CB6-22B0-480A-9C35-2A39C0D3DB54}" srcId="{4532845B-B3EF-422B-BAAB-05A365D5478E}" destId="{8762BAD1-FFC9-49B6-B9B7-6ABEE454B8F6}" srcOrd="1" destOrd="0" parTransId="{E48FB86A-01F9-45F9-821C-6FCA1970C06F}" sibTransId="{2652A449-6F59-4E75-9AB1-7C3558C07898}"/>
    <dgm:cxn modelId="{54EE7AB9-8FA3-CE41-B383-802DC5D7CA94}" type="presOf" srcId="{8762BAD1-FFC9-49B6-B9B7-6ABEE454B8F6}" destId="{24D43BEE-4BFB-8143-99AF-FD94D3F0826B}" srcOrd="1" destOrd="0" presId="urn:microsoft.com/office/officeart/2005/8/layout/hierarchy3"/>
    <dgm:cxn modelId="{D7E83EBE-F33D-074C-8809-AE37BBB5F8DC}" type="presOf" srcId="{38BA1621-09FF-4A5D-9397-D8B1ED166A72}" destId="{E7042FB6-D89C-C34A-978A-9698AF927B6A}" srcOrd="1" destOrd="0" presId="urn:microsoft.com/office/officeart/2005/8/layout/hierarchy3"/>
    <dgm:cxn modelId="{E3C6D3D9-51B8-4A88-84D8-06A471083DC7}" srcId="{4532845B-B3EF-422B-BAAB-05A365D5478E}" destId="{2AE07BDE-C06A-41CE-B917-A72738F41220}" srcOrd="4" destOrd="0" parTransId="{D2E9823B-D344-476E-AE71-0C66C8FCA139}" sibTransId="{8D5C8BBC-8095-405D-8AE7-B62441708712}"/>
    <dgm:cxn modelId="{90E904E5-E53C-104A-9280-5DA67E915011}" type="presOf" srcId="{FDF424C1-BB0B-43BF-BCE9-71B8F6ED07C7}" destId="{423A9696-FECD-AA41-9C4F-E809D435718D}" srcOrd="0" destOrd="0" presId="urn:microsoft.com/office/officeart/2005/8/layout/hierarchy3"/>
    <dgm:cxn modelId="{1B76EAE7-F10E-48BA-8482-956211B470BF}" srcId="{8762BAD1-FFC9-49B6-B9B7-6ABEE454B8F6}" destId="{CC594A49-1CBD-4FBC-8090-D7477B4E5F03}" srcOrd="0" destOrd="0" parTransId="{FD29C8C6-493E-46B2-8599-EBEF26D53B5D}" sibTransId="{92984C55-1165-4812-8D99-DE69FDE87B7D}"/>
    <dgm:cxn modelId="{FC2AB6E8-BFB5-1740-9A99-0DEE5519D4CC}" type="presOf" srcId="{251867B2-0E29-465F-8255-18EE7011B80C}" destId="{2C159D3E-4AF0-F947-BF2D-59E25F198783}" srcOrd="0" destOrd="0" presId="urn:microsoft.com/office/officeart/2005/8/layout/hierarchy3"/>
    <dgm:cxn modelId="{16927EF8-3E66-4471-B960-8FC3F7ECCF3A}" srcId="{4532845B-B3EF-422B-BAAB-05A365D5478E}" destId="{6125A60C-5C2B-47EF-AA59-F9D6E3FB080C}" srcOrd="2" destOrd="0" parTransId="{A205BB5D-614A-4942-B987-ED8983C7EF00}" sibTransId="{0E174A9C-9599-42C7-8499-8CC188DCB877}"/>
    <dgm:cxn modelId="{18EC0DE3-D246-6D4A-BCD3-032411DB31CB}" type="presParOf" srcId="{E61DC824-85E8-9F4D-8334-F90A3C4DF9E0}" destId="{D409A033-CF87-EC4F-8A6D-AB74E734F19C}" srcOrd="0" destOrd="0" presId="urn:microsoft.com/office/officeart/2005/8/layout/hierarchy3"/>
    <dgm:cxn modelId="{288006E5-7306-CB40-903A-4E019CB72012}" type="presParOf" srcId="{D409A033-CF87-EC4F-8A6D-AB74E734F19C}" destId="{F95878CE-51DC-3C4E-AE01-AFDB794A990D}" srcOrd="0" destOrd="0" presId="urn:microsoft.com/office/officeart/2005/8/layout/hierarchy3"/>
    <dgm:cxn modelId="{AB35E79F-735E-C743-B1E4-9519A3A4D71F}" type="presParOf" srcId="{F95878CE-51DC-3C4E-AE01-AFDB794A990D}" destId="{87ED643C-FA8C-6541-B30B-D56BB2BBCC4D}" srcOrd="0" destOrd="0" presId="urn:microsoft.com/office/officeart/2005/8/layout/hierarchy3"/>
    <dgm:cxn modelId="{60067CF4-BB9A-CB41-A954-808067FB0516}" type="presParOf" srcId="{F95878CE-51DC-3C4E-AE01-AFDB794A990D}" destId="{E7042FB6-D89C-C34A-978A-9698AF927B6A}" srcOrd="1" destOrd="0" presId="urn:microsoft.com/office/officeart/2005/8/layout/hierarchy3"/>
    <dgm:cxn modelId="{6599AD84-46D8-2F4D-9D3E-003EF98F8D73}" type="presParOf" srcId="{D409A033-CF87-EC4F-8A6D-AB74E734F19C}" destId="{A43F58A1-F0E5-434C-BF98-3CFE984EE3D8}" srcOrd="1" destOrd="0" presId="urn:microsoft.com/office/officeart/2005/8/layout/hierarchy3"/>
    <dgm:cxn modelId="{4B25D10F-E51E-5743-8D1C-1D2B28693A9D}" type="presParOf" srcId="{A43F58A1-F0E5-434C-BF98-3CFE984EE3D8}" destId="{0A36594D-DBE1-A745-812C-8813417A466C}" srcOrd="0" destOrd="0" presId="urn:microsoft.com/office/officeart/2005/8/layout/hierarchy3"/>
    <dgm:cxn modelId="{3783259E-1D6F-E944-B015-10575D2CF611}" type="presParOf" srcId="{A43F58A1-F0E5-434C-BF98-3CFE984EE3D8}" destId="{4B4BC154-3FEA-8E40-8E3E-11FA218E3C17}" srcOrd="1" destOrd="0" presId="urn:microsoft.com/office/officeart/2005/8/layout/hierarchy3"/>
    <dgm:cxn modelId="{EDCA337E-A859-A942-B3A9-DCC902E6DCCE}" type="presParOf" srcId="{E61DC824-85E8-9F4D-8334-F90A3C4DF9E0}" destId="{97ECD2E0-0F68-2E48-8518-B3234EF282BA}" srcOrd="1" destOrd="0" presId="urn:microsoft.com/office/officeart/2005/8/layout/hierarchy3"/>
    <dgm:cxn modelId="{1FAB7D8D-913E-9148-9555-22D9E0E5635C}" type="presParOf" srcId="{97ECD2E0-0F68-2E48-8518-B3234EF282BA}" destId="{81175AF7-99C1-8946-8A3C-7D6E1C4C7063}" srcOrd="0" destOrd="0" presId="urn:microsoft.com/office/officeart/2005/8/layout/hierarchy3"/>
    <dgm:cxn modelId="{7ED6DC70-F2E1-EB49-AAE9-64417E1C8D24}" type="presParOf" srcId="{81175AF7-99C1-8946-8A3C-7D6E1C4C7063}" destId="{BB83394B-CC58-0144-A7D4-FC520DB053C0}" srcOrd="0" destOrd="0" presId="urn:microsoft.com/office/officeart/2005/8/layout/hierarchy3"/>
    <dgm:cxn modelId="{08676055-FAF3-224F-AD43-71A3B7EFC2C7}" type="presParOf" srcId="{81175AF7-99C1-8946-8A3C-7D6E1C4C7063}" destId="{24D43BEE-4BFB-8143-99AF-FD94D3F0826B}" srcOrd="1" destOrd="0" presId="urn:microsoft.com/office/officeart/2005/8/layout/hierarchy3"/>
    <dgm:cxn modelId="{6BF5FAB2-A671-9B4D-A5E6-55A6CA2FEF82}" type="presParOf" srcId="{97ECD2E0-0F68-2E48-8518-B3234EF282BA}" destId="{639B0C52-6472-9D40-B63E-88BBC432E56B}" srcOrd="1" destOrd="0" presId="urn:microsoft.com/office/officeart/2005/8/layout/hierarchy3"/>
    <dgm:cxn modelId="{E56E2B04-FA98-A645-90E3-021DE34AF8A0}" type="presParOf" srcId="{639B0C52-6472-9D40-B63E-88BBC432E56B}" destId="{8123FFB1-49B7-6E4F-9430-829FEDB68C55}" srcOrd="0" destOrd="0" presId="urn:microsoft.com/office/officeart/2005/8/layout/hierarchy3"/>
    <dgm:cxn modelId="{CC30E325-218F-FF46-B5F0-1D8C61061C29}" type="presParOf" srcId="{639B0C52-6472-9D40-B63E-88BBC432E56B}" destId="{1AB61C4E-D27F-A44B-875E-01BFBA2039AC}" srcOrd="1" destOrd="0" presId="urn:microsoft.com/office/officeart/2005/8/layout/hierarchy3"/>
    <dgm:cxn modelId="{5EF45CE6-9558-104C-BA05-AD3E2808717B}" type="presParOf" srcId="{E61DC824-85E8-9F4D-8334-F90A3C4DF9E0}" destId="{6B472F42-2430-5C4B-BA6F-3F5D9913E8B8}" srcOrd="2" destOrd="0" presId="urn:microsoft.com/office/officeart/2005/8/layout/hierarchy3"/>
    <dgm:cxn modelId="{F3C9752E-D23D-7A4D-8D33-EAE96733883F}" type="presParOf" srcId="{6B472F42-2430-5C4B-BA6F-3F5D9913E8B8}" destId="{F837E8FB-1CFA-E04E-8AE1-A1A06FEFC8F0}" srcOrd="0" destOrd="0" presId="urn:microsoft.com/office/officeart/2005/8/layout/hierarchy3"/>
    <dgm:cxn modelId="{C7F5A14A-EA51-4D43-A250-D142B92007C8}" type="presParOf" srcId="{F837E8FB-1CFA-E04E-8AE1-A1A06FEFC8F0}" destId="{0DA981A9-F80F-8045-8C27-CEE47F8AF4CB}" srcOrd="0" destOrd="0" presId="urn:microsoft.com/office/officeart/2005/8/layout/hierarchy3"/>
    <dgm:cxn modelId="{23A81747-ADFF-344B-9F6A-57B0E7BCE6E0}" type="presParOf" srcId="{F837E8FB-1CFA-E04E-8AE1-A1A06FEFC8F0}" destId="{B1E58AB1-6835-CA46-B814-E1E224FB0E3A}" srcOrd="1" destOrd="0" presId="urn:microsoft.com/office/officeart/2005/8/layout/hierarchy3"/>
    <dgm:cxn modelId="{F0E4E116-0A43-914C-A449-34E2CC754B3D}" type="presParOf" srcId="{6B472F42-2430-5C4B-BA6F-3F5D9913E8B8}" destId="{5051265C-4FEB-9643-9622-5E4547EE5C71}" srcOrd="1" destOrd="0" presId="urn:microsoft.com/office/officeart/2005/8/layout/hierarchy3"/>
    <dgm:cxn modelId="{2CBC9A36-73F0-C34A-9C81-7CC8B128EF61}" type="presParOf" srcId="{5051265C-4FEB-9643-9622-5E4547EE5C71}" destId="{F5D3D8F6-C9DF-0340-9E62-45818BC9F686}" srcOrd="0" destOrd="0" presId="urn:microsoft.com/office/officeart/2005/8/layout/hierarchy3"/>
    <dgm:cxn modelId="{E427F8D9-0B42-C84E-B7A7-567DAC6E6454}" type="presParOf" srcId="{5051265C-4FEB-9643-9622-5E4547EE5C71}" destId="{B075CE6B-5C9C-374E-9D1D-AC476C625952}" srcOrd="1" destOrd="0" presId="urn:microsoft.com/office/officeart/2005/8/layout/hierarchy3"/>
    <dgm:cxn modelId="{BA07F1C2-B2E1-2245-A601-69FDF60325FC}" type="presParOf" srcId="{E61DC824-85E8-9F4D-8334-F90A3C4DF9E0}" destId="{F10E6A89-03DA-F14E-97D4-1D6A90338D02}" srcOrd="3" destOrd="0" presId="urn:microsoft.com/office/officeart/2005/8/layout/hierarchy3"/>
    <dgm:cxn modelId="{FD820A8A-0864-C24A-808A-52D7F4943C1D}" type="presParOf" srcId="{F10E6A89-03DA-F14E-97D4-1D6A90338D02}" destId="{E4D5D74F-6053-0843-A2E4-5E6C65E76BA0}" srcOrd="0" destOrd="0" presId="urn:microsoft.com/office/officeart/2005/8/layout/hierarchy3"/>
    <dgm:cxn modelId="{B78E009A-271F-364B-B12B-9219768CFCEC}" type="presParOf" srcId="{E4D5D74F-6053-0843-A2E4-5E6C65E76BA0}" destId="{204085FF-A4E9-AA46-AD75-F9835FB15F11}" srcOrd="0" destOrd="0" presId="urn:microsoft.com/office/officeart/2005/8/layout/hierarchy3"/>
    <dgm:cxn modelId="{38253CFE-215D-9545-A367-2672AEB60ACB}" type="presParOf" srcId="{E4D5D74F-6053-0843-A2E4-5E6C65E76BA0}" destId="{6EB62782-564C-7644-A589-3197D7861C6F}" srcOrd="1" destOrd="0" presId="urn:microsoft.com/office/officeart/2005/8/layout/hierarchy3"/>
    <dgm:cxn modelId="{13732AE5-0A93-0D4D-A618-E916ABDC9577}" type="presParOf" srcId="{F10E6A89-03DA-F14E-97D4-1D6A90338D02}" destId="{7AC6D4C7-E1C4-4548-82F0-EE3638562134}" srcOrd="1" destOrd="0" presId="urn:microsoft.com/office/officeart/2005/8/layout/hierarchy3"/>
    <dgm:cxn modelId="{571CF11C-0FDA-7A4E-B40B-5777BC15F8EA}" type="presParOf" srcId="{7AC6D4C7-E1C4-4548-82F0-EE3638562134}" destId="{811E3B47-1B5F-0D41-A968-4EF6E4AA249B}" srcOrd="0" destOrd="0" presId="urn:microsoft.com/office/officeart/2005/8/layout/hierarchy3"/>
    <dgm:cxn modelId="{A74CA1AB-A2A3-A14D-8469-13490777840E}" type="presParOf" srcId="{7AC6D4C7-E1C4-4548-82F0-EE3638562134}" destId="{9CCCAA1A-D933-3E40-AFC7-7F43050B4E50}" srcOrd="1" destOrd="0" presId="urn:microsoft.com/office/officeart/2005/8/layout/hierarchy3"/>
    <dgm:cxn modelId="{B08CCC16-76ED-A44B-B6A7-94BD1ED43870}" type="presParOf" srcId="{E61DC824-85E8-9F4D-8334-F90A3C4DF9E0}" destId="{FF00F25C-2F99-8842-AE4A-C4693E206D91}" srcOrd="4" destOrd="0" presId="urn:microsoft.com/office/officeart/2005/8/layout/hierarchy3"/>
    <dgm:cxn modelId="{7EA44868-89AD-7C48-A96C-36D7843A1678}" type="presParOf" srcId="{FF00F25C-2F99-8842-AE4A-C4693E206D91}" destId="{FF3F90BF-11E6-9A46-B9C9-729C1BBCE585}" srcOrd="0" destOrd="0" presId="urn:microsoft.com/office/officeart/2005/8/layout/hierarchy3"/>
    <dgm:cxn modelId="{254A2475-8519-A445-A7B5-B59E3800BC7A}" type="presParOf" srcId="{FF3F90BF-11E6-9A46-B9C9-729C1BBCE585}" destId="{9A6356E3-EAD0-8B44-80DD-E9AFF052D97C}" srcOrd="0" destOrd="0" presId="urn:microsoft.com/office/officeart/2005/8/layout/hierarchy3"/>
    <dgm:cxn modelId="{AB764A7D-A95D-B342-B55A-32B64B01AF6E}" type="presParOf" srcId="{FF3F90BF-11E6-9A46-B9C9-729C1BBCE585}" destId="{A9BF268A-D3BF-C243-8F16-BE941B65BAE5}" srcOrd="1" destOrd="0" presId="urn:microsoft.com/office/officeart/2005/8/layout/hierarchy3"/>
    <dgm:cxn modelId="{F08A500A-3734-274B-B497-BE599A1F9FEE}" type="presParOf" srcId="{FF00F25C-2F99-8842-AE4A-C4693E206D91}" destId="{9F7B812F-D6D4-514B-AF17-0C50DA7E7622}" srcOrd="1" destOrd="0" presId="urn:microsoft.com/office/officeart/2005/8/layout/hierarchy3"/>
    <dgm:cxn modelId="{4901B64D-FD6F-7247-B3B0-E430AA9DEC7D}" type="presParOf" srcId="{9F7B812F-D6D4-514B-AF17-0C50DA7E7622}" destId="{2C159D3E-4AF0-F947-BF2D-59E25F198783}" srcOrd="0" destOrd="0" presId="urn:microsoft.com/office/officeart/2005/8/layout/hierarchy3"/>
    <dgm:cxn modelId="{DCCF848A-A0F5-8B4A-87BD-147500B0C64F}" type="presParOf" srcId="{9F7B812F-D6D4-514B-AF17-0C50DA7E7622}" destId="{423A9696-FECD-AA41-9C4F-E809D435718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242E78-4169-4A5C-ADFF-E765763CAE5C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D7A7DC-9C7E-4FF0-80B0-0A44511390FC}">
      <dgm:prSet/>
      <dgm:spPr/>
      <dgm:t>
        <a:bodyPr/>
        <a:lstStyle/>
        <a:p>
          <a:r>
            <a:rPr lang="en-US"/>
            <a:t>Do you need to say thank you?</a:t>
          </a:r>
        </a:p>
      </dgm:t>
    </dgm:pt>
    <dgm:pt modelId="{6C58251B-3E4A-46DA-AD94-42ABDDAB6BD2}" type="parTrans" cxnId="{D0E22F58-C823-4020-9CE5-1CC6553CBE6E}">
      <dgm:prSet/>
      <dgm:spPr/>
      <dgm:t>
        <a:bodyPr/>
        <a:lstStyle/>
        <a:p>
          <a:endParaRPr lang="en-US"/>
        </a:p>
      </dgm:t>
    </dgm:pt>
    <dgm:pt modelId="{8313204C-A30A-4B30-BD1E-30CDA10AA147}" type="sibTrans" cxnId="{D0E22F58-C823-4020-9CE5-1CC6553CBE6E}">
      <dgm:prSet/>
      <dgm:spPr/>
      <dgm:t>
        <a:bodyPr/>
        <a:lstStyle/>
        <a:p>
          <a:endParaRPr lang="en-US"/>
        </a:p>
      </dgm:t>
    </dgm:pt>
    <dgm:pt modelId="{ED4A0A50-184E-46DC-9133-0B7BB423583B}">
      <dgm:prSet/>
      <dgm:spPr/>
      <dgm:t>
        <a:bodyPr/>
        <a:lstStyle/>
        <a:p>
          <a:r>
            <a:rPr lang="en-US"/>
            <a:t>Avoid follow up </a:t>
          </a:r>
        </a:p>
      </dgm:t>
    </dgm:pt>
    <dgm:pt modelId="{48A5E680-5148-4D1C-A7BB-BD97C87AEB1B}" type="parTrans" cxnId="{BC3CEECF-34D0-4C73-BAF6-D5D3A74314EE}">
      <dgm:prSet/>
      <dgm:spPr/>
      <dgm:t>
        <a:bodyPr/>
        <a:lstStyle/>
        <a:p>
          <a:endParaRPr lang="en-US"/>
        </a:p>
      </dgm:t>
    </dgm:pt>
    <dgm:pt modelId="{9D1B7654-006D-4C57-BB99-63047BD9E44A}" type="sibTrans" cxnId="{BC3CEECF-34D0-4C73-BAF6-D5D3A74314EE}">
      <dgm:prSet/>
      <dgm:spPr/>
      <dgm:t>
        <a:bodyPr/>
        <a:lstStyle/>
        <a:p>
          <a:endParaRPr lang="en-US"/>
        </a:p>
      </dgm:t>
    </dgm:pt>
    <dgm:pt modelId="{BA131162-CE66-4561-A14D-917A905D8DA7}">
      <dgm:prSet/>
      <dgm:spPr/>
      <dgm:t>
        <a:bodyPr/>
        <a:lstStyle/>
        <a:p>
          <a:r>
            <a:rPr lang="en-US" dirty="0"/>
            <a:t>Remove people from thread as needed</a:t>
          </a:r>
        </a:p>
      </dgm:t>
    </dgm:pt>
    <dgm:pt modelId="{9B9C0BD1-10AC-4D62-9EC7-8CABB27C5CE4}" type="parTrans" cxnId="{56DBE210-B3B7-4B4C-993E-1DCB877C50AC}">
      <dgm:prSet/>
      <dgm:spPr/>
      <dgm:t>
        <a:bodyPr/>
        <a:lstStyle/>
        <a:p>
          <a:endParaRPr lang="en-US"/>
        </a:p>
      </dgm:t>
    </dgm:pt>
    <dgm:pt modelId="{6D9E8949-4EB6-4317-9A3E-4FE81D3ECAFD}" type="sibTrans" cxnId="{56DBE210-B3B7-4B4C-993E-1DCB877C50AC}">
      <dgm:prSet/>
      <dgm:spPr/>
      <dgm:t>
        <a:bodyPr/>
        <a:lstStyle/>
        <a:p>
          <a:endParaRPr lang="en-US"/>
        </a:p>
      </dgm:t>
    </dgm:pt>
    <dgm:pt modelId="{D5D9C25E-D4BD-F946-95B6-D17EEC097749}" type="pres">
      <dgm:prSet presAssocID="{44242E78-4169-4A5C-ADFF-E765763CAE5C}" presName="vert0" presStyleCnt="0">
        <dgm:presLayoutVars>
          <dgm:dir/>
          <dgm:animOne val="branch"/>
          <dgm:animLvl val="lvl"/>
        </dgm:presLayoutVars>
      </dgm:prSet>
      <dgm:spPr/>
    </dgm:pt>
    <dgm:pt modelId="{D0A056D6-FFAB-5B45-AF79-E4042CCD48C1}" type="pres">
      <dgm:prSet presAssocID="{46D7A7DC-9C7E-4FF0-80B0-0A44511390FC}" presName="thickLine" presStyleLbl="alignNode1" presStyleIdx="0" presStyleCnt="3"/>
      <dgm:spPr/>
    </dgm:pt>
    <dgm:pt modelId="{5FE1E41A-DCA4-344F-9CBC-158069F93CF7}" type="pres">
      <dgm:prSet presAssocID="{46D7A7DC-9C7E-4FF0-80B0-0A44511390FC}" presName="horz1" presStyleCnt="0"/>
      <dgm:spPr/>
    </dgm:pt>
    <dgm:pt modelId="{6E08F1B7-EF11-3547-BAFF-3CFD9DABC36B}" type="pres">
      <dgm:prSet presAssocID="{46D7A7DC-9C7E-4FF0-80B0-0A44511390FC}" presName="tx1" presStyleLbl="revTx" presStyleIdx="0" presStyleCnt="3"/>
      <dgm:spPr/>
    </dgm:pt>
    <dgm:pt modelId="{8A5B6E90-6FE1-CB45-AA0C-EBE7DCDD65CF}" type="pres">
      <dgm:prSet presAssocID="{46D7A7DC-9C7E-4FF0-80B0-0A44511390FC}" presName="vert1" presStyleCnt="0"/>
      <dgm:spPr/>
    </dgm:pt>
    <dgm:pt modelId="{6CADC439-1789-C64D-B75D-C67D2060A709}" type="pres">
      <dgm:prSet presAssocID="{ED4A0A50-184E-46DC-9133-0B7BB423583B}" presName="thickLine" presStyleLbl="alignNode1" presStyleIdx="1" presStyleCnt="3"/>
      <dgm:spPr/>
    </dgm:pt>
    <dgm:pt modelId="{C2EF7834-D104-E140-B64E-F44422CB852E}" type="pres">
      <dgm:prSet presAssocID="{ED4A0A50-184E-46DC-9133-0B7BB423583B}" presName="horz1" presStyleCnt="0"/>
      <dgm:spPr/>
    </dgm:pt>
    <dgm:pt modelId="{C0BE0345-165E-494A-B8FE-FB8F75260DAC}" type="pres">
      <dgm:prSet presAssocID="{ED4A0A50-184E-46DC-9133-0B7BB423583B}" presName="tx1" presStyleLbl="revTx" presStyleIdx="1" presStyleCnt="3"/>
      <dgm:spPr/>
    </dgm:pt>
    <dgm:pt modelId="{64C7FFBE-9158-784F-8D48-7F3514244F9D}" type="pres">
      <dgm:prSet presAssocID="{ED4A0A50-184E-46DC-9133-0B7BB423583B}" presName="vert1" presStyleCnt="0"/>
      <dgm:spPr/>
    </dgm:pt>
    <dgm:pt modelId="{2CCDDDF2-541B-824E-940E-43CFFCFC4BFF}" type="pres">
      <dgm:prSet presAssocID="{BA131162-CE66-4561-A14D-917A905D8DA7}" presName="thickLine" presStyleLbl="alignNode1" presStyleIdx="2" presStyleCnt="3"/>
      <dgm:spPr/>
    </dgm:pt>
    <dgm:pt modelId="{C161B3E5-6D18-174B-947D-9A70C1A5B639}" type="pres">
      <dgm:prSet presAssocID="{BA131162-CE66-4561-A14D-917A905D8DA7}" presName="horz1" presStyleCnt="0"/>
      <dgm:spPr/>
    </dgm:pt>
    <dgm:pt modelId="{2DB547A6-D3A9-964D-8F54-2586451CFEA0}" type="pres">
      <dgm:prSet presAssocID="{BA131162-CE66-4561-A14D-917A905D8DA7}" presName="tx1" presStyleLbl="revTx" presStyleIdx="2" presStyleCnt="3"/>
      <dgm:spPr/>
    </dgm:pt>
    <dgm:pt modelId="{8CD3BE4F-7EA2-CC4E-ADB4-D5BAE2B534FD}" type="pres">
      <dgm:prSet presAssocID="{BA131162-CE66-4561-A14D-917A905D8DA7}" presName="vert1" presStyleCnt="0"/>
      <dgm:spPr/>
    </dgm:pt>
  </dgm:ptLst>
  <dgm:cxnLst>
    <dgm:cxn modelId="{56DBE210-B3B7-4B4C-993E-1DCB877C50AC}" srcId="{44242E78-4169-4A5C-ADFF-E765763CAE5C}" destId="{BA131162-CE66-4561-A14D-917A905D8DA7}" srcOrd="2" destOrd="0" parTransId="{9B9C0BD1-10AC-4D62-9EC7-8CABB27C5CE4}" sibTransId="{6D9E8949-4EB6-4317-9A3E-4FE81D3ECAFD}"/>
    <dgm:cxn modelId="{300EEB33-5F99-C04E-B450-3D0334ED9C2F}" type="presOf" srcId="{BA131162-CE66-4561-A14D-917A905D8DA7}" destId="{2DB547A6-D3A9-964D-8F54-2586451CFEA0}" srcOrd="0" destOrd="0" presId="urn:microsoft.com/office/officeart/2008/layout/LinedList"/>
    <dgm:cxn modelId="{97C7DC39-CD8B-B348-9D15-940515A3DB74}" type="presOf" srcId="{ED4A0A50-184E-46DC-9133-0B7BB423583B}" destId="{C0BE0345-165E-494A-B8FE-FB8F75260DAC}" srcOrd="0" destOrd="0" presId="urn:microsoft.com/office/officeart/2008/layout/LinedList"/>
    <dgm:cxn modelId="{D0E22F58-C823-4020-9CE5-1CC6553CBE6E}" srcId="{44242E78-4169-4A5C-ADFF-E765763CAE5C}" destId="{46D7A7DC-9C7E-4FF0-80B0-0A44511390FC}" srcOrd="0" destOrd="0" parTransId="{6C58251B-3E4A-46DA-AD94-42ABDDAB6BD2}" sibTransId="{8313204C-A30A-4B30-BD1E-30CDA10AA147}"/>
    <dgm:cxn modelId="{9198E4AF-30A0-3246-9545-E735EF8291CE}" type="presOf" srcId="{44242E78-4169-4A5C-ADFF-E765763CAE5C}" destId="{D5D9C25E-D4BD-F946-95B6-D17EEC097749}" srcOrd="0" destOrd="0" presId="urn:microsoft.com/office/officeart/2008/layout/LinedList"/>
    <dgm:cxn modelId="{BC3CEECF-34D0-4C73-BAF6-D5D3A74314EE}" srcId="{44242E78-4169-4A5C-ADFF-E765763CAE5C}" destId="{ED4A0A50-184E-46DC-9133-0B7BB423583B}" srcOrd="1" destOrd="0" parTransId="{48A5E680-5148-4D1C-A7BB-BD97C87AEB1B}" sibTransId="{9D1B7654-006D-4C57-BB99-63047BD9E44A}"/>
    <dgm:cxn modelId="{D110BCF3-C7C0-2C4E-B9A4-39F4FC89EEBF}" type="presOf" srcId="{46D7A7DC-9C7E-4FF0-80B0-0A44511390FC}" destId="{6E08F1B7-EF11-3547-BAFF-3CFD9DABC36B}" srcOrd="0" destOrd="0" presId="urn:microsoft.com/office/officeart/2008/layout/LinedList"/>
    <dgm:cxn modelId="{EB037E65-4873-FA43-84D9-3EFCBE42719D}" type="presParOf" srcId="{D5D9C25E-D4BD-F946-95B6-D17EEC097749}" destId="{D0A056D6-FFAB-5B45-AF79-E4042CCD48C1}" srcOrd="0" destOrd="0" presId="urn:microsoft.com/office/officeart/2008/layout/LinedList"/>
    <dgm:cxn modelId="{69AA9240-B951-E047-9700-046C9574E895}" type="presParOf" srcId="{D5D9C25E-D4BD-F946-95B6-D17EEC097749}" destId="{5FE1E41A-DCA4-344F-9CBC-158069F93CF7}" srcOrd="1" destOrd="0" presId="urn:microsoft.com/office/officeart/2008/layout/LinedList"/>
    <dgm:cxn modelId="{FFCB77DF-26E3-8E47-8AEA-1BD01B63579F}" type="presParOf" srcId="{5FE1E41A-DCA4-344F-9CBC-158069F93CF7}" destId="{6E08F1B7-EF11-3547-BAFF-3CFD9DABC36B}" srcOrd="0" destOrd="0" presId="urn:microsoft.com/office/officeart/2008/layout/LinedList"/>
    <dgm:cxn modelId="{5AF79D3E-AA70-B746-AAA5-34A8A4C1DE58}" type="presParOf" srcId="{5FE1E41A-DCA4-344F-9CBC-158069F93CF7}" destId="{8A5B6E90-6FE1-CB45-AA0C-EBE7DCDD65CF}" srcOrd="1" destOrd="0" presId="urn:microsoft.com/office/officeart/2008/layout/LinedList"/>
    <dgm:cxn modelId="{4E76075B-AFF3-DA47-8E25-F8B7F0BBD3E4}" type="presParOf" srcId="{D5D9C25E-D4BD-F946-95B6-D17EEC097749}" destId="{6CADC439-1789-C64D-B75D-C67D2060A709}" srcOrd="2" destOrd="0" presId="urn:microsoft.com/office/officeart/2008/layout/LinedList"/>
    <dgm:cxn modelId="{9C3EAE25-FBB3-904D-85A5-CAA267B865E3}" type="presParOf" srcId="{D5D9C25E-D4BD-F946-95B6-D17EEC097749}" destId="{C2EF7834-D104-E140-B64E-F44422CB852E}" srcOrd="3" destOrd="0" presId="urn:microsoft.com/office/officeart/2008/layout/LinedList"/>
    <dgm:cxn modelId="{1059969A-F4A4-AA4C-A9E6-AD79B4C8CAD7}" type="presParOf" srcId="{C2EF7834-D104-E140-B64E-F44422CB852E}" destId="{C0BE0345-165E-494A-B8FE-FB8F75260DAC}" srcOrd="0" destOrd="0" presId="urn:microsoft.com/office/officeart/2008/layout/LinedList"/>
    <dgm:cxn modelId="{03541568-23BA-2749-AC3D-149BEAF878BD}" type="presParOf" srcId="{C2EF7834-D104-E140-B64E-F44422CB852E}" destId="{64C7FFBE-9158-784F-8D48-7F3514244F9D}" srcOrd="1" destOrd="0" presId="urn:microsoft.com/office/officeart/2008/layout/LinedList"/>
    <dgm:cxn modelId="{17877595-6FAB-3F47-A750-8311AD64CDFB}" type="presParOf" srcId="{D5D9C25E-D4BD-F946-95B6-D17EEC097749}" destId="{2CCDDDF2-541B-824E-940E-43CFFCFC4BFF}" srcOrd="4" destOrd="0" presId="urn:microsoft.com/office/officeart/2008/layout/LinedList"/>
    <dgm:cxn modelId="{DB1AF11E-E0AA-4949-BD48-1D1C825B1081}" type="presParOf" srcId="{D5D9C25E-D4BD-F946-95B6-D17EEC097749}" destId="{C161B3E5-6D18-174B-947D-9A70C1A5B639}" srcOrd="5" destOrd="0" presId="urn:microsoft.com/office/officeart/2008/layout/LinedList"/>
    <dgm:cxn modelId="{963758C7-C132-E243-AB74-C0AD0DF5AAA7}" type="presParOf" srcId="{C161B3E5-6D18-174B-947D-9A70C1A5B639}" destId="{2DB547A6-D3A9-964D-8F54-2586451CFEA0}" srcOrd="0" destOrd="0" presId="urn:microsoft.com/office/officeart/2008/layout/LinedList"/>
    <dgm:cxn modelId="{B3022BB3-F2EE-9F4B-8EC1-8F14C90E1FE4}" type="presParOf" srcId="{C161B3E5-6D18-174B-947D-9A70C1A5B639}" destId="{8CD3BE4F-7EA2-CC4E-ADB4-D5BAE2B534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E28F1-A18F-4EBF-A3B9-7B5408FF5319}">
      <dsp:nvSpPr>
        <dsp:cNvPr id="0" name=""/>
        <dsp:cNvSpPr/>
      </dsp:nvSpPr>
      <dsp:spPr>
        <a:xfrm>
          <a:off x="134825" y="275313"/>
          <a:ext cx="1295909" cy="129590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366E-00EF-4516-87D9-65D6F7D4423D}">
      <dsp:nvSpPr>
        <dsp:cNvPr id="0" name=""/>
        <dsp:cNvSpPr/>
      </dsp:nvSpPr>
      <dsp:spPr>
        <a:xfrm>
          <a:off x="406966" y="547454"/>
          <a:ext cx="751627" cy="7516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25C3F-AFEF-4EB3-862D-5D9BFE59E8CF}">
      <dsp:nvSpPr>
        <dsp:cNvPr id="0" name=""/>
        <dsp:cNvSpPr/>
      </dsp:nvSpPr>
      <dsp:spPr>
        <a:xfrm>
          <a:off x="1708430" y="275313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Archive</a:t>
          </a:r>
        </a:p>
      </dsp:txBody>
      <dsp:txXfrm>
        <a:off x="1708430" y="275313"/>
        <a:ext cx="3054644" cy="1295909"/>
      </dsp:txXfrm>
    </dsp:sp>
    <dsp:sp modelId="{9110BF7C-3D93-41B6-B574-62AFB7359C27}">
      <dsp:nvSpPr>
        <dsp:cNvPr id="0" name=""/>
        <dsp:cNvSpPr/>
      </dsp:nvSpPr>
      <dsp:spPr>
        <a:xfrm>
          <a:off x="5295324" y="275313"/>
          <a:ext cx="1295909" cy="129590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FF918-68D0-4C35-8C48-891AEE76F363}">
      <dsp:nvSpPr>
        <dsp:cNvPr id="0" name=""/>
        <dsp:cNvSpPr/>
      </dsp:nvSpPr>
      <dsp:spPr>
        <a:xfrm>
          <a:off x="5567465" y="547454"/>
          <a:ext cx="751627" cy="7516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93BC5-A720-4A10-A387-D20B3CD93036}">
      <dsp:nvSpPr>
        <dsp:cNvPr id="0" name=""/>
        <dsp:cNvSpPr/>
      </dsp:nvSpPr>
      <dsp:spPr>
        <a:xfrm>
          <a:off x="6868929" y="275313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Respond</a:t>
          </a:r>
        </a:p>
      </dsp:txBody>
      <dsp:txXfrm>
        <a:off x="6868929" y="275313"/>
        <a:ext cx="3054644" cy="1295909"/>
      </dsp:txXfrm>
    </dsp:sp>
    <dsp:sp modelId="{C388B65D-304B-4ED8-A507-20FEC7E7993F}">
      <dsp:nvSpPr>
        <dsp:cNvPr id="0" name=""/>
        <dsp:cNvSpPr/>
      </dsp:nvSpPr>
      <dsp:spPr>
        <a:xfrm>
          <a:off x="134825" y="2214856"/>
          <a:ext cx="1295909" cy="129590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00FDD-9107-4CA2-A829-AADAD7F8C68C}">
      <dsp:nvSpPr>
        <dsp:cNvPr id="0" name=""/>
        <dsp:cNvSpPr/>
      </dsp:nvSpPr>
      <dsp:spPr>
        <a:xfrm>
          <a:off x="406966" y="2486997"/>
          <a:ext cx="751627" cy="7516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55BD5-CFF2-4171-99BE-9EBBDDF202A1}">
      <dsp:nvSpPr>
        <dsp:cNvPr id="0" name=""/>
        <dsp:cNvSpPr/>
      </dsp:nvSpPr>
      <dsp:spPr>
        <a:xfrm>
          <a:off x="1708430" y="2214856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Delegate</a:t>
          </a:r>
        </a:p>
      </dsp:txBody>
      <dsp:txXfrm>
        <a:off x="1708430" y="2214856"/>
        <a:ext cx="3054644" cy="1295909"/>
      </dsp:txXfrm>
    </dsp:sp>
    <dsp:sp modelId="{85BFDF88-6197-4EAD-825D-EDAD267596CE}">
      <dsp:nvSpPr>
        <dsp:cNvPr id="0" name=""/>
        <dsp:cNvSpPr/>
      </dsp:nvSpPr>
      <dsp:spPr>
        <a:xfrm>
          <a:off x="5295324" y="2214856"/>
          <a:ext cx="1295909" cy="129590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20F44-E34A-4246-A27C-FBF84888A178}">
      <dsp:nvSpPr>
        <dsp:cNvPr id="0" name=""/>
        <dsp:cNvSpPr/>
      </dsp:nvSpPr>
      <dsp:spPr>
        <a:xfrm>
          <a:off x="5567465" y="2486997"/>
          <a:ext cx="751627" cy="7516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812FE-8575-4E04-965B-EE4F125856B6}">
      <dsp:nvSpPr>
        <dsp:cNvPr id="0" name=""/>
        <dsp:cNvSpPr/>
      </dsp:nvSpPr>
      <dsp:spPr>
        <a:xfrm>
          <a:off x="6868929" y="2214856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Schedule</a:t>
          </a:r>
        </a:p>
      </dsp:txBody>
      <dsp:txXfrm>
        <a:off x="6868929" y="2214856"/>
        <a:ext cx="3054644" cy="1295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DE866-BC70-4CBE-BACB-10ADC000F682}">
      <dsp:nvSpPr>
        <dsp:cNvPr id="0" name=""/>
        <dsp:cNvSpPr/>
      </dsp:nvSpPr>
      <dsp:spPr>
        <a:xfrm>
          <a:off x="0" y="625"/>
          <a:ext cx="6582555" cy="14630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22ACD-BAE5-498C-AE54-EE3A45F64662}">
      <dsp:nvSpPr>
        <dsp:cNvPr id="0" name=""/>
        <dsp:cNvSpPr/>
      </dsp:nvSpPr>
      <dsp:spPr>
        <a:xfrm>
          <a:off x="442561" y="329803"/>
          <a:ext cx="804657" cy="80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3D34C-35DA-401F-A2D0-2901375F47AB}">
      <dsp:nvSpPr>
        <dsp:cNvPr id="0" name=""/>
        <dsp:cNvSpPr/>
      </dsp:nvSpPr>
      <dsp:spPr>
        <a:xfrm>
          <a:off x="1689780" y="625"/>
          <a:ext cx="4892774" cy="146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36" tIns="154836" rIns="154836" bIns="1548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Inbox Zero?</a:t>
          </a:r>
        </a:p>
      </dsp:txBody>
      <dsp:txXfrm>
        <a:off x="1689780" y="625"/>
        <a:ext cx="4892774" cy="1463013"/>
      </dsp:txXfrm>
    </dsp:sp>
    <dsp:sp modelId="{70333939-0224-4B50-833B-A526CDAE70C8}">
      <dsp:nvSpPr>
        <dsp:cNvPr id="0" name=""/>
        <dsp:cNvSpPr/>
      </dsp:nvSpPr>
      <dsp:spPr>
        <a:xfrm>
          <a:off x="0" y="1829392"/>
          <a:ext cx="6582555" cy="14630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3DAF7-4071-4B0F-B149-AF89FD089023}">
      <dsp:nvSpPr>
        <dsp:cNvPr id="0" name=""/>
        <dsp:cNvSpPr/>
      </dsp:nvSpPr>
      <dsp:spPr>
        <a:xfrm>
          <a:off x="442561" y="2158570"/>
          <a:ext cx="804657" cy="80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2A4DA-FFAC-4094-BCB2-BF819CE7BED3}">
      <dsp:nvSpPr>
        <dsp:cNvPr id="0" name=""/>
        <dsp:cNvSpPr/>
      </dsp:nvSpPr>
      <dsp:spPr>
        <a:xfrm>
          <a:off x="1689780" y="1829392"/>
          <a:ext cx="4892774" cy="146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36" tIns="154836" rIns="154836" bIns="1548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More control?</a:t>
          </a:r>
        </a:p>
      </dsp:txBody>
      <dsp:txXfrm>
        <a:off x="1689780" y="1829392"/>
        <a:ext cx="4892774" cy="1463013"/>
      </dsp:txXfrm>
    </dsp:sp>
    <dsp:sp modelId="{C3D9C4CA-28DC-4CF2-A7D5-71B0B01599CE}">
      <dsp:nvSpPr>
        <dsp:cNvPr id="0" name=""/>
        <dsp:cNvSpPr/>
      </dsp:nvSpPr>
      <dsp:spPr>
        <a:xfrm>
          <a:off x="0" y="3658159"/>
          <a:ext cx="6582555" cy="14630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38D7A-161C-4FBE-8B85-87C86BED9D7C}">
      <dsp:nvSpPr>
        <dsp:cNvPr id="0" name=""/>
        <dsp:cNvSpPr/>
      </dsp:nvSpPr>
      <dsp:spPr>
        <a:xfrm>
          <a:off x="442561" y="3987337"/>
          <a:ext cx="804657" cy="80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8649D-6415-4FAD-9361-B1A6152B7111}">
      <dsp:nvSpPr>
        <dsp:cNvPr id="0" name=""/>
        <dsp:cNvSpPr/>
      </dsp:nvSpPr>
      <dsp:spPr>
        <a:xfrm>
          <a:off x="1689780" y="3658159"/>
          <a:ext cx="4892774" cy="146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36" tIns="154836" rIns="154836" bIns="1548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Something else?</a:t>
          </a:r>
        </a:p>
      </dsp:txBody>
      <dsp:txXfrm>
        <a:off x="1689780" y="3658159"/>
        <a:ext cx="4892774" cy="1463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ADF96-6955-4BA9-BF51-31673CC9F3FF}">
      <dsp:nvSpPr>
        <dsp:cNvPr id="0" name=""/>
        <dsp:cNvSpPr/>
      </dsp:nvSpPr>
      <dsp:spPr>
        <a:xfrm>
          <a:off x="0" y="625"/>
          <a:ext cx="6582555" cy="14630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ECCC8-E93A-40F4-9E61-9DCAC26B28AA}">
      <dsp:nvSpPr>
        <dsp:cNvPr id="0" name=""/>
        <dsp:cNvSpPr/>
      </dsp:nvSpPr>
      <dsp:spPr>
        <a:xfrm>
          <a:off x="442561" y="329803"/>
          <a:ext cx="804657" cy="80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A7F9B-DD29-4251-B8CA-BF744C30BF9E}">
      <dsp:nvSpPr>
        <dsp:cNvPr id="0" name=""/>
        <dsp:cNvSpPr/>
      </dsp:nvSpPr>
      <dsp:spPr>
        <a:xfrm>
          <a:off x="1689780" y="625"/>
          <a:ext cx="4892774" cy="146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36" tIns="154836" rIns="154836" bIns="1548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IM/Slack</a:t>
          </a:r>
        </a:p>
      </dsp:txBody>
      <dsp:txXfrm>
        <a:off x="1689780" y="625"/>
        <a:ext cx="4892774" cy="1463013"/>
      </dsp:txXfrm>
    </dsp:sp>
    <dsp:sp modelId="{E54A25B8-6538-4D6F-B2B0-61D212E59B52}">
      <dsp:nvSpPr>
        <dsp:cNvPr id="0" name=""/>
        <dsp:cNvSpPr/>
      </dsp:nvSpPr>
      <dsp:spPr>
        <a:xfrm>
          <a:off x="0" y="1829392"/>
          <a:ext cx="6582555" cy="14630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4860A-C4B7-417E-B48E-EAB79EA637F3}">
      <dsp:nvSpPr>
        <dsp:cNvPr id="0" name=""/>
        <dsp:cNvSpPr/>
      </dsp:nvSpPr>
      <dsp:spPr>
        <a:xfrm>
          <a:off x="442561" y="2158570"/>
          <a:ext cx="804657" cy="80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ED236-0124-48A7-A686-BD98F5CB1983}">
      <dsp:nvSpPr>
        <dsp:cNvPr id="0" name=""/>
        <dsp:cNvSpPr/>
      </dsp:nvSpPr>
      <dsp:spPr>
        <a:xfrm>
          <a:off x="1689780" y="1829392"/>
          <a:ext cx="4892774" cy="146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36" tIns="154836" rIns="154836" bIns="1548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Zoom</a:t>
          </a:r>
        </a:p>
      </dsp:txBody>
      <dsp:txXfrm>
        <a:off x="1689780" y="1829392"/>
        <a:ext cx="4892774" cy="1463013"/>
      </dsp:txXfrm>
    </dsp:sp>
    <dsp:sp modelId="{8ED88AA0-75C6-427C-B4A7-43824C30DB1C}">
      <dsp:nvSpPr>
        <dsp:cNvPr id="0" name=""/>
        <dsp:cNvSpPr/>
      </dsp:nvSpPr>
      <dsp:spPr>
        <a:xfrm>
          <a:off x="0" y="3658159"/>
          <a:ext cx="6582555" cy="14630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34B93-97DE-4D7F-A6B3-203EF58358A8}">
      <dsp:nvSpPr>
        <dsp:cNvPr id="0" name=""/>
        <dsp:cNvSpPr/>
      </dsp:nvSpPr>
      <dsp:spPr>
        <a:xfrm>
          <a:off x="442561" y="3987337"/>
          <a:ext cx="804657" cy="80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64654-3E14-4A06-B1DB-742511B62BE7}">
      <dsp:nvSpPr>
        <dsp:cNvPr id="0" name=""/>
        <dsp:cNvSpPr/>
      </dsp:nvSpPr>
      <dsp:spPr>
        <a:xfrm>
          <a:off x="1689780" y="3658159"/>
          <a:ext cx="4892774" cy="146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36" tIns="154836" rIns="154836" bIns="1548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God forbid- the phone!</a:t>
          </a:r>
        </a:p>
      </dsp:txBody>
      <dsp:txXfrm>
        <a:off x="1689780" y="3658159"/>
        <a:ext cx="4892774" cy="1463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11EA3-4960-46B6-9D3C-8D5E583FC654}">
      <dsp:nvSpPr>
        <dsp:cNvPr id="0" name=""/>
        <dsp:cNvSpPr/>
      </dsp:nvSpPr>
      <dsp:spPr>
        <a:xfrm>
          <a:off x="576520" y="842690"/>
          <a:ext cx="617203" cy="6172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0EEF9-E12A-4EA9-833A-184AF46F8A8D}">
      <dsp:nvSpPr>
        <dsp:cNvPr id="0" name=""/>
        <dsp:cNvSpPr/>
      </dsp:nvSpPr>
      <dsp:spPr>
        <a:xfrm>
          <a:off x="3403" y="1549140"/>
          <a:ext cx="1763437" cy="40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Instant Message (</a:t>
          </a:r>
          <a:r>
            <a:rPr lang="en-US" sz="1400" kern="1200" dirty="0" err="1"/>
            <a:t>GChat</a:t>
          </a:r>
          <a:r>
            <a:rPr lang="en-US" sz="1400" kern="1200" dirty="0"/>
            <a:t>, Slack, Teams)</a:t>
          </a:r>
        </a:p>
      </dsp:txBody>
      <dsp:txXfrm>
        <a:off x="3403" y="1549140"/>
        <a:ext cx="1763437" cy="405039"/>
      </dsp:txXfrm>
    </dsp:sp>
    <dsp:sp modelId="{1A7AA6CC-EE51-4B34-B2ED-0114C19DAD10}">
      <dsp:nvSpPr>
        <dsp:cNvPr id="0" name=""/>
        <dsp:cNvSpPr/>
      </dsp:nvSpPr>
      <dsp:spPr>
        <a:xfrm>
          <a:off x="3403" y="1995689"/>
          <a:ext cx="1763437" cy="922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Quick message or question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Need a quick response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Don’t need to archive</a:t>
          </a:r>
        </a:p>
      </dsp:txBody>
      <dsp:txXfrm>
        <a:off x="3403" y="1995689"/>
        <a:ext cx="1763437" cy="922510"/>
      </dsp:txXfrm>
    </dsp:sp>
    <dsp:sp modelId="{49735935-2969-4090-A7B7-4A0C5D164F9C}">
      <dsp:nvSpPr>
        <dsp:cNvPr id="0" name=""/>
        <dsp:cNvSpPr/>
      </dsp:nvSpPr>
      <dsp:spPr>
        <a:xfrm>
          <a:off x="2648559" y="842690"/>
          <a:ext cx="617203" cy="6172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5414D-FE62-4ACB-92F1-49E8F1889B5B}">
      <dsp:nvSpPr>
        <dsp:cNvPr id="0" name=""/>
        <dsp:cNvSpPr/>
      </dsp:nvSpPr>
      <dsp:spPr>
        <a:xfrm>
          <a:off x="2075442" y="1549140"/>
          <a:ext cx="1763437" cy="40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Email</a:t>
          </a:r>
        </a:p>
      </dsp:txBody>
      <dsp:txXfrm>
        <a:off x="2075442" y="1549140"/>
        <a:ext cx="1763437" cy="405039"/>
      </dsp:txXfrm>
    </dsp:sp>
    <dsp:sp modelId="{D61F9305-D797-43D5-BDF3-40DB45E6F244}">
      <dsp:nvSpPr>
        <dsp:cNvPr id="0" name=""/>
        <dsp:cNvSpPr/>
      </dsp:nvSpPr>
      <dsp:spPr>
        <a:xfrm>
          <a:off x="2075442" y="1995689"/>
          <a:ext cx="1763437" cy="922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More complicated questions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Inform many at once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One thing per email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Don’t need a quick response</a:t>
          </a:r>
        </a:p>
      </dsp:txBody>
      <dsp:txXfrm>
        <a:off x="2075442" y="1995689"/>
        <a:ext cx="1763437" cy="922510"/>
      </dsp:txXfrm>
    </dsp:sp>
    <dsp:sp modelId="{3A1300EE-CDF2-47A6-A48F-01B7C085A453}">
      <dsp:nvSpPr>
        <dsp:cNvPr id="0" name=""/>
        <dsp:cNvSpPr/>
      </dsp:nvSpPr>
      <dsp:spPr>
        <a:xfrm>
          <a:off x="4720598" y="842690"/>
          <a:ext cx="617203" cy="6172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12D2A-82B1-4655-B0DA-189030701B69}">
      <dsp:nvSpPr>
        <dsp:cNvPr id="0" name=""/>
        <dsp:cNvSpPr/>
      </dsp:nvSpPr>
      <dsp:spPr>
        <a:xfrm>
          <a:off x="4147481" y="1549140"/>
          <a:ext cx="1763437" cy="40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Call</a:t>
          </a:r>
        </a:p>
      </dsp:txBody>
      <dsp:txXfrm>
        <a:off x="4147481" y="1549140"/>
        <a:ext cx="1763437" cy="405039"/>
      </dsp:txXfrm>
    </dsp:sp>
    <dsp:sp modelId="{0560208C-9EAB-47BB-AB4F-E30EE4B4BD8D}">
      <dsp:nvSpPr>
        <dsp:cNvPr id="0" name=""/>
        <dsp:cNvSpPr/>
      </dsp:nvSpPr>
      <dsp:spPr>
        <a:xfrm>
          <a:off x="4147481" y="1995689"/>
          <a:ext cx="1763437" cy="922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Need a quick response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 back-and-forth conversation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Clarification</a:t>
          </a:r>
        </a:p>
      </dsp:txBody>
      <dsp:txXfrm>
        <a:off x="4147481" y="1995689"/>
        <a:ext cx="1763437" cy="922510"/>
      </dsp:txXfrm>
    </dsp:sp>
    <dsp:sp modelId="{F0EACDB1-5C5D-4CCE-BAC3-641BD57521D6}">
      <dsp:nvSpPr>
        <dsp:cNvPr id="0" name=""/>
        <dsp:cNvSpPr/>
      </dsp:nvSpPr>
      <dsp:spPr>
        <a:xfrm>
          <a:off x="6792637" y="842690"/>
          <a:ext cx="617203" cy="6172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4CD3A-F17D-440E-AFF0-5B8CA47E4151}">
      <dsp:nvSpPr>
        <dsp:cNvPr id="0" name=""/>
        <dsp:cNvSpPr/>
      </dsp:nvSpPr>
      <dsp:spPr>
        <a:xfrm>
          <a:off x="6219520" y="1549140"/>
          <a:ext cx="1763437" cy="40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Meeting</a:t>
          </a:r>
        </a:p>
      </dsp:txBody>
      <dsp:txXfrm>
        <a:off x="6219520" y="1549140"/>
        <a:ext cx="1763437" cy="405039"/>
      </dsp:txXfrm>
    </dsp:sp>
    <dsp:sp modelId="{192734F7-84EF-4D0A-98D7-3968CFE7F56E}">
      <dsp:nvSpPr>
        <dsp:cNvPr id="0" name=""/>
        <dsp:cNvSpPr/>
      </dsp:nvSpPr>
      <dsp:spPr>
        <a:xfrm>
          <a:off x="6219520" y="1995689"/>
          <a:ext cx="1763437" cy="922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Brainstorming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Need input from several people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Inform many at once with follow up</a:t>
          </a:r>
        </a:p>
      </dsp:txBody>
      <dsp:txXfrm>
        <a:off x="6219520" y="1995689"/>
        <a:ext cx="1763437" cy="922510"/>
      </dsp:txXfrm>
    </dsp:sp>
    <dsp:sp modelId="{51724B81-8181-418F-B8FE-2DA798ED5DE9}">
      <dsp:nvSpPr>
        <dsp:cNvPr id="0" name=""/>
        <dsp:cNvSpPr/>
      </dsp:nvSpPr>
      <dsp:spPr>
        <a:xfrm>
          <a:off x="8864676" y="842690"/>
          <a:ext cx="617203" cy="61720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C7874-F0A5-419D-85AD-98DDF5D7059C}">
      <dsp:nvSpPr>
        <dsp:cNvPr id="0" name=""/>
        <dsp:cNvSpPr/>
      </dsp:nvSpPr>
      <dsp:spPr>
        <a:xfrm>
          <a:off x="8291559" y="1549140"/>
          <a:ext cx="1763437" cy="40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No Communication</a:t>
          </a:r>
        </a:p>
      </dsp:txBody>
      <dsp:txXfrm>
        <a:off x="8291559" y="1549140"/>
        <a:ext cx="1763437" cy="405039"/>
      </dsp:txXfrm>
    </dsp:sp>
    <dsp:sp modelId="{DEBD45D3-9FDF-492D-B198-7D97DD67528F}">
      <dsp:nvSpPr>
        <dsp:cNvPr id="0" name=""/>
        <dsp:cNvSpPr/>
      </dsp:nvSpPr>
      <dsp:spPr>
        <a:xfrm>
          <a:off x="8291559" y="1995689"/>
          <a:ext cx="1763437" cy="922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Something that can wait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Emotional responses</a:t>
          </a:r>
        </a:p>
      </dsp:txBody>
      <dsp:txXfrm>
        <a:off x="8291559" y="1995689"/>
        <a:ext cx="1763437" cy="9225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D643C-FA8C-6541-B30B-D56BB2BBCC4D}">
      <dsp:nvSpPr>
        <dsp:cNvPr id="0" name=""/>
        <dsp:cNvSpPr/>
      </dsp:nvSpPr>
      <dsp:spPr>
        <a:xfrm>
          <a:off x="4911" y="950985"/>
          <a:ext cx="1674762" cy="8373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Instant Message (GChat, Slack, Teams)</a:t>
          </a:r>
        </a:p>
      </dsp:txBody>
      <dsp:txXfrm>
        <a:off x="29437" y="975511"/>
        <a:ext cx="1625710" cy="788329"/>
      </dsp:txXfrm>
    </dsp:sp>
    <dsp:sp modelId="{0A36594D-DBE1-A745-812C-8813417A466C}">
      <dsp:nvSpPr>
        <dsp:cNvPr id="0" name=""/>
        <dsp:cNvSpPr/>
      </dsp:nvSpPr>
      <dsp:spPr>
        <a:xfrm>
          <a:off x="172387" y="1788367"/>
          <a:ext cx="167476" cy="628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036"/>
              </a:lnTo>
              <a:lnTo>
                <a:pt x="167476" y="62803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BC154-3FEA-8E40-8E3E-11FA218E3C17}">
      <dsp:nvSpPr>
        <dsp:cNvPr id="0" name=""/>
        <dsp:cNvSpPr/>
      </dsp:nvSpPr>
      <dsp:spPr>
        <a:xfrm>
          <a:off x="339863" y="1997712"/>
          <a:ext cx="1339810" cy="83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Establishing policy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Long conversations</a:t>
          </a:r>
        </a:p>
      </dsp:txBody>
      <dsp:txXfrm>
        <a:off x="364389" y="2022238"/>
        <a:ext cx="1290758" cy="788329"/>
      </dsp:txXfrm>
    </dsp:sp>
    <dsp:sp modelId="{BB83394B-CC58-0144-A7D4-FC520DB053C0}">
      <dsp:nvSpPr>
        <dsp:cNvPr id="0" name=""/>
        <dsp:cNvSpPr/>
      </dsp:nvSpPr>
      <dsp:spPr>
        <a:xfrm>
          <a:off x="2098364" y="950985"/>
          <a:ext cx="1674762" cy="837381"/>
        </a:xfrm>
        <a:prstGeom prst="roundRect">
          <a:avLst>
            <a:gd name="adj" fmla="val 10000"/>
          </a:avLst>
        </a:prstGeom>
        <a:solidFill>
          <a:schemeClr val="accent5">
            <a:hueOff val="5026284"/>
            <a:satOff val="105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Email</a:t>
          </a:r>
        </a:p>
      </dsp:txBody>
      <dsp:txXfrm>
        <a:off x="2122890" y="975511"/>
        <a:ext cx="1625710" cy="788329"/>
      </dsp:txXfrm>
    </dsp:sp>
    <dsp:sp modelId="{8123FFB1-49B7-6E4F-9430-829FEDB68C55}">
      <dsp:nvSpPr>
        <dsp:cNvPr id="0" name=""/>
        <dsp:cNvSpPr/>
      </dsp:nvSpPr>
      <dsp:spPr>
        <a:xfrm>
          <a:off x="2265841" y="1788367"/>
          <a:ext cx="167476" cy="628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036"/>
              </a:lnTo>
              <a:lnTo>
                <a:pt x="167476" y="62803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61C4E-D27F-A44B-875E-01BFBA2039AC}">
      <dsp:nvSpPr>
        <dsp:cNvPr id="0" name=""/>
        <dsp:cNvSpPr/>
      </dsp:nvSpPr>
      <dsp:spPr>
        <a:xfrm>
          <a:off x="2433317" y="1997712"/>
          <a:ext cx="1339810" cy="83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5026284"/>
              <a:satOff val="105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Everything in one email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Long thread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No need to know</a:t>
          </a:r>
        </a:p>
      </dsp:txBody>
      <dsp:txXfrm>
        <a:off x="2457843" y="2022238"/>
        <a:ext cx="1290758" cy="788329"/>
      </dsp:txXfrm>
    </dsp:sp>
    <dsp:sp modelId="{0DA981A9-F80F-8045-8C27-CEE47F8AF4CB}">
      <dsp:nvSpPr>
        <dsp:cNvPr id="0" name=""/>
        <dsp:cNvSpPr/>
      </dsp:nvSpPr>
      <dsp:spPr>
        <a:xfrm>
          <a:off x="4191818" y="950985"/>
          <a:ext cx="1674762" cy="837381"/>
        </a:xfrm>
        <a:prstGeom prst="roundRect">
          <a:avLst>
            <a:gd name="adj" fmla="val 10000"/>
          </a:avLst>
        </a:prstGeom>
        <a:solidFill>
          <a:schemeClr val="accent5">
            <a:hueOff val="10052567"/>
            <a:satOff val="209"/>
            <a:lumOff val="-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Call</a:t>
          </a:r>
        </a:p>
      </dsp:txBody>
      <dsp:txXfrm>
        <a:off x="4216344" y="975511"/>
        <a:ext cx="1625710" cy="788329"/>
      </dsp:txXfrm>
    </dsp:sp>
    <dsp:sp modelId="{F5D3D8F6-C9DF-0340-9E62-45818BC9F686}">
      <dsp:nvSpPr>
        <dsp:cNvPr id="0" name=""/>
        <dsp:cNvSpPr/>
      </dsp:nvSpPr>
      <dsp:spPr>
        <a:xfrm>
          <a:off x="4359294" y="1788367"/>
          <a:ext cx="167476" cy="628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036"/>
              </a:lnTo>
              <a:lnTo>
                <a:pt x="167476" y="62803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5CE6B-5C9C-374E-9D1D-AC476C625952}">
      <dsp:nvSpPr>
        <dsp:cNvPr id="0" name=""/>
        <dsp:cNvSpPr/>
      </dsp:nvSpPr>
      <dsp:spPr>
        <a:xfrm>
          <a:off x="4526771" y="1997712"/>
          <a:ext cx="1339810" cy="83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0052567"/>
              <a:satOff val="209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Not in your time zone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Initiating a complex question/project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Language barriers</a:t>
          </a:r>
        </a:p>
      </dsp:txBody>
      <dsp:txXfrm>
        <a:off x="4551297" y="2022238"/>
        <a:ext cx="1290758" cy="788329"/>
      </dsp:txXfrm>
    </dsp:sp>
    <dsp:sp modelId="{204085FF-A4E9-AA46-AD75-F9835FB15F11}">
      <dsp:nvSpPr>
        <dsp:cNvPr id="0" name=""/>
        <dsp:cNvSpPr/>
      </dsp:nvSpPr>
      <dsp:spPr>
        <a:xfrm>
          <a:off x="6285272" y="950985"/>
          <a:ext cx="1674762" cy="837381"/>
        </a:xfrm>
        <a:prstGeom prst="roundRect">
          <a:avLst>
            <a:gd name="adj" fmla="val 10000"/>
          </a:avLst>
        </a:prstGeom>
        <a:solidFill>
          <a:schemeClr val="accent5">
            <a:hueOff val="15078851"/>
            <a:satOff val="314"/>
            <a:lumOff val="-5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Meeting</a:t>
          </a:r>
        </a:p>
      </dsp:txBody>
      <dsp:txXfrm>
        <a:off x="6309798" y="975511"/>
        <a:ext cx="1625710" cy="788329"/>
      </dsp:txXfrm>
    </dsp:sp>
    <dsp:sp modelId="{811E3B47-1B5F-0D41-A968-4EF6E4AA249B}">
      <dsp:nvSpPr>
        <dsp:cNvPr id="0" name=""/>
        <dsp:cNvSpPr/>
      </dsp:nvSpPr>
      <dsp:spPr>
        <a:xfrm>
          <a:off x="6452748" y="1788367"/>
          <a:ext cx="167476" cy="628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036"/>
              </a:lnTo>
              <a:lnTo>
                <a:pt x="167476" y="62803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CAA1A-D933-3E40-AFC7-7F43050B4E50}">
      <dsp:nvSpPr>
        <dsp:cNvPr id="0" name=""/>
        <dsp:cNvSpPr/>
      </dsp:nvSpPr>
      <dsp:spPr>
        <a:xfrm>
          <a:off x="6620224" y="1997712"/>
          <a:ext cx="1339810" cy="83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5078851"/>
              <a:satOff val="314"/>
              <a:lumOff val="-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No agenda/reason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No pacing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No accountability</a:t>
          </a:r>
        </a:p>
      </dsp:txBody>
      <dsp:txXfrm>
        <a:off x="6644750" y="2022238"/>
        <a:ext cx="1290758" cy="788329"/>
      </dsp:txXfrm>
    </dsp:sp>
    <dsp:sp modelId="{9A6356E3-EAD0-8B44-80DD-E9AFF052D97C}">
      <dsp:nvSpPr>
        <dsp:cNvPr id="0" name=""/>
        <dsp:cNvSpPr/>
      </dsp:nvSpPr>
      <dsp:spPr>
        <a:xfrm>
          <a:off x="8378725" y="950985"/>
          <a:ext cx="1674762" cy="837381"/>
        </a:xfrm>
        <a:prstGeom prst="roundRect">
          <a:avLst>
            <a:gd name="adj" fmla="val 10000"/>
          </a:avLst>
        </a:prstGeom>
        <a:solidFill>
          <a:schemeClr val="accent5">
            <a:hueOff val="20105134"/>
            <a:satOff val="418"/>
            <a:lumOff val="-70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 Communication</a:t>
          </a:r>
        </a:p>
      </dsp:txBody>
      <dsp:txXfrm>
        <a:off x="8403251" y="975511"/>
        <a:ext cx="1625710" cy="788329"/>
      </dsp:txXfrm>
    </dsp:sp>
    <dsp:sp modelId="{2C159D3E-4AF0-F947-BF2D-59E25F198783}">
      <dsp:nvSpPr>
        <dsp:cNvPr id="0" name=""/>
        <dsp:cNvSpPr/>
      </dsp:nvSpPr>
      <dsp:spPr>
        <a:xfrm>
          <a:off x="8546202" y="1788367"/>
          <a:ext cx="167476" cy="628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036"/>
              </a:lnTo>
              <a:lnTo>
                <a:pt x="167476" y="62803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A9696-FECD-AA41-9C4F-E809D435718D}">
      <dsp:nvSpPr>
        <dsp:cNvPr id="0" name=""/>
        <dsp:cNvSpPr/>
      </dsp:nvSpPr>
      <dsp:spPr>
        <a:xfrm>
          <a:off x="8713678" y="1997712"/>
          <a:ext cx="1339810" cy="837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0105134"/>
              <a:satOff val="418"/>
              <a:lumOff val="-7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Keeping others in the dark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Emergencies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Just forgot?</a:t>
          </a:r>
        </a:p>
      </dsp:txBody>
      <dsp:txXfrm>
        <a:off x="8738204" y="2022238"/>
        <a:ext cx="1290758" cy="7883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056D6-FFAB-5B45-AF79-E4042CCD48C1}">
      <dsp:nvSpPr>
        <dsp:cNvPr id="0" name=""/>
        <dsp:cNvSpPr/>
      </dsp:nvSpPr>
      <dsp:spPr>
        <a:xfrm>
          <a:off x="0" y="1836"/>
          <a:ext cx="1005839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08F1B7-EF11-3547-BAFF-3CFD9DABC36B}">
      <dsp:nvSpPr>
        <dsp:cNvPr id="0" name=""/>
        <dsp:cNvSpPr/>
      </dsp:nvSpPr>
      <dsp:spPr>
        <a:xfrm>
          <a:off x="0" y="1836"/>
          <a:ext cx="10058399" cy="125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Do you need to say thank you?</a:t>
          </a:r>
        </a:p>
      </dsp:txBody>
      <dsp:txXfrm>
        <a:off x="0" y="1836"/>
        <a:ext cx="10058399" cy="1252406"/>
      </dsp:txXfrm>
    </dsp:sp>
    <dsp:sp modelId="{6CADC439-1789-C64D-B75D-C67D2060A709}">
      <dsp:nvSpPr>
        <dsp:cNvPr id="0" name=""/>
        <dsp:cNvSpPr/>
      </dsp:nvSpPr>
      <dsp:spPr>
        <a:xfrm>
          <a:off x="0" y="1254242"/>
          <a:ext cx="1005839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BE0345-165E-494A-B8FE-FB8F75260DAC}">
      <dsp:nvSpPr>
        <dsp:cNvPr id="0" name=""/>
        <dsp:cNvSpPr/>
      </dsp:nvSpPr>
      <dsp:spPr>
        <a:xfrm>
          <a:off x="0" y="1254242"/>
          <a:ext cx="10058399" cy="125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Avoid follow up </a:t>
          </a:r>
        </a:p>
      </dsp:txBody>
      <dsp:txXfrm>
        <a:off x="0" y="1254242"/>
        <a:ext cx="10058399" cy="1252406"/>
      </dsp:txXfrm>
    </dsp:sp>
    <dsp:sp modelId="{2CCDDDF2-541B-824E-940E-43CFFCFC4BFF}">
      <dsp:nvSpPr>
        <dsp:cNvPr id="0" name=""/>
        <dsp:cNvSpPr/>
      </dsp:nvSpPr>
      <dsp:spPr>
        <a:xfrm>
          <a:off x="0" y="2506648"/>
          <a:ext cx="1005839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B547A6-D3A9-964D-8F54-2586451CFEA0}">
      <dsp:nvSpPr>
        <dsp:cNvPr id="0" name=""/>
        <dsp:cNvSpPr/>
      </dsp:nvSpPr>
      <dsp:spPr>
        <a:xfrm>
          <a:off x="0" y="2506648"/>
          <a:ext cx="10058399" cy="125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Remove people from thread as needed</a:t>
          </a:r>
        </a:p>
      </dsp:txBody>
      <dsp:txXfrm>
        <a:off x="0" y="2506648"/>
        <a:ext cx="10058399" cy="1252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3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7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0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7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5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8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2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4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7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3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70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51" r:id="rId6"/>
    <p:sldLayoutId id="2147483746" r:id="rId7"/>
    <p:sldLayoutId id="2147483747" r:id="rId8"/>
    <p:sldLayoutId id="2147483748" r:id="rId9"/>
    <p:sldLayoutId id="2147483750" r:id="rId10"/>
    <p:sldLayoutId id="21474837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C9B7F88A-EE9B-4C9D-9477-42E234662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1A747231-C5E7-229D-7EC3-E667204151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9" b="15175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721B1D-6E90-6414-3A3D-FB957F773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517" y="3331444"/>
            <a:ext cx="6470692" cy="1229306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This Email Could Have Been a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BB92F-9BAF-1B21-5CAD-DB8E89F1C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5516" y="4735799"/>
            <a:ext cx="6470693" cy="60525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Debbie Ginsberg </a:t>
            </a:r>
            <a:r>
              <a:rPr lang="en-US" dirty="0" err="1"/>
              <a:t>dginsberg@law.Harvard.edu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!!footer rectangle">
            <a:extLst>
              <a:ext uri="{FF2B5EF4-FFF2-40B4-BE49-F238E27FC236}">
                <a16:creationId xmlns:a16="http://schemas.microsoft.com/office/drawing/2014/main" id="{D50218C5-E017-43D2-8345-FD9FBF0C9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9604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47B48-C623-6462-9452-4C971A4D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Email tools</a:t>
            </a:r>
          </a:p>
        </p:txBody>
      </p:sp>
      <p:pic>
        <p:nvPicPr>
          <p:cNvPr id="5" name="Picture 4" descr="School and office supplies">
            <a:extLst>
              <a:ext uri="{FF2B5EF4-FFF2-40B4-BE49-F238E27FC236}">
                <a16:creationId xmlns:a16="http://schemas.microsoft.com/office/drawing/2014/main" id="{8023DD74-052A-588F-EDB5-0A6D2B8F1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74" r="11263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D0F6E-D3D0-9EBC-D2CF-7CC5CA4F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r>
              <a:rPr lang="en-US" sz="4800" b="1" dirty="0"/>
              <a:t>Set Goals</a:t>
            </a:r>
          </a:p>
          <a:p>
            <a:r>
              <a:rPr lang="en-US" sz="4800" b="1" dirty="0"/>
              <a:t>Email Audit</a:t>
            </a:r>
          </a:p>
          <a:p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838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A9AE4A-2853-1B8B-2E66-77CA7F20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What do you want?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7D62E6-111F-C5FB-EC02-07AD47681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635647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9411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47B48-C623-6462-9452-4C971A4D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Email tools</a:t>
            </a:r>
          </a:p>
        </p:txBody>
      </p:sp>
      <p:pic>
        <p:nvPicPr>
          <p:cNvPr id="5" name="Picture 4" descr="School and office supplies">
            <a:extLst>
              <a:ext uri="{FF2B5EF4-FFF2-40B4-BE49-F238E27FC236}">
                <a16:creationId xmlns:a16="http://schemas.microsoft.com/office/drawing/2014/main" id="{8023DD74-052A-588F-EDB5-0A6D2B8F1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74" r="11263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D0F6E-D3D0-9EBC-D2CF-7CC5CA4F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r>
              <a:rPr lang="en-US" sz="4400" b="1" dirty="0"/>
              <a:t>Unsubscribe</a:t>
            </a:r>
          </a:p>
          <a:p>
            <a:r>
              <a:rPr lang="en-US" sz="4400" b="1" dirty="0"/>
              <a:t>Tags/Rules</a:t>
            </a:r>
          </a:p>
          <a:p>
            <a:r>
              <a:rPr lang="en-US" sz="4400" b="1" dirty="0"/>
              <a:t>Calendar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56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4461041-8413-4023-ABA7-9E499B0AD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3EA7C-F2B7-F4B4-6725-DAF93F35E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55" y="4374204"/>
            <a:ext cx="9818390" cy="10293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AOL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4AE66-CB9B-DE43-E8C9-F08BDB267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633" y="827717"/>
            <a:ext cx="9824112" cy="31191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5BCF04-4702-43D0-BE8F-DBF6C2F65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0" y="5569068"/>
            <a:ext cx="96012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3B4A494-ED20-47DD-A927-05EA273B0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363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4DCD9B2-D552-47A6-9FE2-15D7E8159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9E86-CE69-A85D-F470-B3EFB269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8"/>
            <a:ext cx="4813072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>
                <a:solidFill>
                  <a:schemeClr val="tx1">
                    <a:lumMod val="85000"/>
                    <a:lumOff val="15000"/>
                  </a:schemeClr>
                </a:solidFill>
              </a:rPr>
              <a:t>Too important to miss!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690B3B-613A-6E07-130F-58DC0E362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1132564"/>
            <a:ext cx="5462001" cy="406919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CE25F7F-C10E-4478-90C0-93B61E638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4320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AA4A2-992A-D738-2D7E-A2C5C9C35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Don’t reply, 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D35FF-BF13-00AE-0389-1DB39FB86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946609"/>
            <a:ext cx="6912217" cy="4441099"/>
          </a:xfrm>
          <a:prstGeom prst="rect">
            <a:avLst/>
          </a:prstGeom>
        </p:spPr>
      </p:pic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6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1539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47B48-C623-6462-9452-4C971A4D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/>
              <a:t>Email tools</a:t>
            </a:r>
          </a:p>
        </p:txBody>
      </p:sp>
      <p:pic>
        <p:nvPicPr>
          <p:cNvPr id="5" name="Picture 4" descr="School and office supplies">
            <a:extLst>
              <a:ext uri="{FF2B5EF4-FFF2-40B4-BE49-F238E27FC236}">
                <a16:creationId xmlns:a16="http://schemas.microsoft.com/office/drawing/2014/main" id="{8023DD74-052A-588F-EDB5-0A6D2B8F1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74" r="11263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D0F6E-D3D0-9EBC-D2CF-7CC5CA4F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SaneLater</a:t>
            </a:r>
            <a:r>
              <a:rPr lang="en-US" sz="4000" b="1" dirty="0"/>
              <a:t>/</a:t>
            </a:r>
            <a:r>
              <a:rPr lang="en-US" sz="4000" b="1" dirty="0" err="1"/>
              <a:t>Unroll.me</a:t>
            </a:r>
            <a:endParaRPr lang="en-US" sz="4000" b="1" dirty="0"/>
          </a:p>
          <a:p>
            <a:r>
              <a:rPr lang="en-US" sz="4000" b="1" dirty="0" err="1"/>
              <a:t>ActiveInbox</a:t>
            </a:r>
            <a:r>
              <a:rPr lang="en-US" sz="4000" b="1" dirty="0"/>
              <a:t>/</a:t>
            </a:r>
            <a:r>
              <a:rPr lang="en-US" sz="4000" b="1" dirty="0" err="1"/>
              <a:t>ToDo</a:t>
            </a:r>
            <a:r>
              <a:rPr lang="en-US" sz="4000" b="1" dirty="0"/>
              <a:t>/Asana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F97FB-7528-E317-65AD-39C0490800A3}"/>
              </a:ext>
            </a:extLst>
          </p:cNvPr>
          <p:cNvSpPr txBox="1"/>
          <p:nvPr/>
        </p:nvSpPr>
        <p:spPr>
          <a:xfrm>
            <a:off x="6093229" y="4946073"/>
            <a:ext cx="506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Added: Look at the </a:t>
            </a:r>
            <a:r>
              <a:rPr lang="en-US" dirty="0" err="1"/>
              <a:t>ToS</a:t>
            </a:r>
            <a:r>
              <a:rPr lang="en-US" dirty="0"/>
              <a:t> for these – they can have privacy issues esp. the free versions</a:t>
            </a:r>
          </a:p>
        </p:txBody>
      </p:sp>
    </p:spTree>
    <p:extLst>
      <p:ext uri="{BB962C8B-B14F-4D97-AF65-F5344CB8AC3E}">
        <p14:creationId xmlns:p14="http://schemas.microsoft.com/office/powerpoint/2010/main" val="4085398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2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E8162-C138-77FD-A5E5-9D03BB96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Unsubscribe Light [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SaneLater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9960B-027E-34D5-38CB-8A8B3EBC4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981170"/>
            <a:ext cx="6912217" cy="4371977"/>
          </a:xfrm>
          <a:prstGeom prst="rect">
            <a:avLst/>
          </a:prstGeom>
        </p:spPr>
      </p:pic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6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6863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E506-7FDA-456A-63A4-3423A6ED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and Forget [</a:t>
            </a:r>
            <a:r>
              <a:rPr lang="en-US" dirty="0" err="1"/>
              <a:t>ToDo</a:t>
            </a:r>
            <a:r>
              <a:rPr lang="en-US" dirty="0"/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07C31A-0AB2-D2E8-7696-C2DED9831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51" y="2429168"/>
            <a:ext cx="3913115" cy="88205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216363F-00E0-9A55-2313-F9E245C48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000" y="3833105"/>
            <a:ext cx="3676073" cy="1526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F966E1-9F3B-C886-96EC-9BFFED74A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260" y="2142841"/>
            <a:ext cx="7915430" cy="36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09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C4BFE-67E6-056E-422B-48480AF7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/>
              <a:t>Your time</a:t>
            </a:r>
            <a:endParaRPr lang="en-US" dirty="0"/>
          </a:p>
        </p:txBody>
      </p:sp>
      <p:pic>
        <p:nvPicPr>
          <p:cNvPr id="15" name="Picture 4" descr="Analogue wall clock">
            <a:extLst>
              <a:ext uri="{FF2B5EF4-FFF2-40B4-BE49-F238E27FC236}">
                <a16:creationId xmlns:a16="http://schemas.microsoft.com/office/drawing/2014/main" id="{94C0AC92-0D8B-A3C9-2D53-AB7016F69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02" r="33114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6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7D3E6-C949-4974-65DD-959A0FB21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r>
              <a:rPr lang="en-US" sz="3200" dirty="0"/>
              <a:t>Do you have to be on all the time?</a:t>
            </a:r>
          </a:p>
          <a:p>
            <a:r>
              <a:rPr lang="en-US" sz="3200" dirty="0"/>
              <a:t>Pause inbox</a:t>
            </a:r>
          </a:p>
          <a:p>
            <a:r>
              <a:rPr lang="en-US" sz="3200" dirty="0"/>
              <a:t>Schedule responses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087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14C34-F582-4EEF-86CE-F88761E5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holding mouse">
            <a:extLst>
              <a:ext uri="{FF2B5EF4-FFF2-40B4-BE49-F238E27FC236}">
                <a16:creationId xmlns:a16="http://schemas.microsoft.com/office/drawing/2014/main" id="{977F4029-0A8D-0FFB-6A0C-6E777232C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5" b="3375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ED7F0-ABFD-EE37-39E8-830B1738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Email problem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!!footer rectangle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5963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ACA1E0-31B4-0824-B4E0-C37BD295DE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0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33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6B1D4AB-5B55-1403-F4AC-3826C23E8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74" b="1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436124-A970-9697-75AF-3D34994F63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55" r="2501"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7" name="Picture 6" descr="A screenshot of a message&#10;&#10;Description automatically generated with medium confidence">
            <a:extLst>
              <a:ext uri="{FF2B5EF4-FFF2-40B4-BE49-F238E27FC236}">
                <a16:creationId xmlns:a16="http://schemas.microsoft.com/office/drawing/2014/main" id="{70054BE9-1EEC-FBC1-B2AB-B211E30108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941" r="1" b="17259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07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107EC-1411-6545-F0A6-C8796377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47B547"/>
                </a:solidFill>
              </a:rPr>
              <a:t>You time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F1942-0B64-E2D2-6F54-5F6D34295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3084844" cy="3311766"/>
          </a:xfrm>
        </p:spPr>
        <p:txBody>
          <a:bodyPr>
            <a:normAutofit/>
          </a:bodyPr>
          <a:lstStyle/>
          <a:p>
            <a:r>
              <a:rPr lang="en-US" sz="2400" dirty="0"/>
              <a:t>Remove email/IM app</a:t>
            </a:r>
          </a:p>
          <a:p>
            <a:r>
              <a:rPr lang="en-US" sz="2400" dirty="0"/>
              <a:t>Turn off notifications</a:t>
            </a:r>
          </a:p>
        </p:txBody>
      </p:sp>
      <p:pic>
        <p:nvPicPr>
          <p:cNvPr id="5" name="Picture 4" descr="Sunlit desk">
            <a:extLst>
              <a:ext uri="{FF2B5EF4-FFF2-40B4-BE49-F238E27FC236}">
                <a16:creationId xmlns:a16="http://schemas.microsoft.com/office/drawing/2014/main" id="{FC983E76-5C5D-6403-55C5-C70E405A3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3" r="14647" b="-1"/>
          <a:stretch/>
        </p:blipFill>
        <p:spPr>
          <a:xfrm>
            <a:off x="4080728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21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E05E7-18A7-E4FA-7A87-D2173FF1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Where should we talk?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A442BD-E9D3-F533-3D84-BE243A2CA4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266116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106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9E69-9B23-BB1A-E112-9AE217BC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right tool for the right job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17BA4FF-F923-B3E9-3040-FDBE8327E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365869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784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A9E69-9B23-BB1A-E112-9AE217BC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The wrong tool for the right job</a:t>
            </a:r>
          </a:p>
        </p:txBody>
      </p:sp>
      <p:cxnSp>
        <p:nvCxnSpPr>
          <p:cNvPr id="22" name="Straight Connector 2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17BA4FF-F923-B3E9-3040-FDBE8327E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97600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2612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D96CB-4306-11A0-AA2C-48ABB466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Don’t be the problem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AD0FD6-92B8-B170-90E9-7789FF2E5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096192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7417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13C5E-8DF7-EB55-BAB7-D19FB4AA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/>
              <a:t>Be the solution!</a:t>
            </a:r>
          </a:p>
        </p:txBody>
      </p:sp>
      <p:pic>
        <p:nvPicPr>
          <p:cNvPr id="10" name="Picture 4" descr="D-I-Y tools and crafts">
            <a:extLst>
              <a:ext uri="{FF2B5EF4-FFF2-40B4-BE49-F238E27FC236}">
                <a16:creationId xmlns:a16="http://schemas.microsoft.com/office/drawing/2014/main" id="{354F1561-450F-3732-C0AF-A412A3240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0" r="52080" b="-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FAC071-A269-8F8B-EE39-EA42B5179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r>
              <a:rPr lang="en-US"/>
              <a:t>Be intentional with your tools and approach</a:t>
            </a:r>
          </a:p>
          <a:p>
            <a:r>
              <a:rPr lang="en-US"/>
              <a:t>Ask – what form of communication do you prefer?</a:t>
            </a:r>
          </a:p>
          <a:p>
            <a:r>
              <a:rPr lang="en-US"/>
              <a:t>Use the tools – not vice versa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58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34E90-0D8B-DAE9-A056-3249E706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Questions?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C9BFBFA4-D610-2755-00DE-F701BEA27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83" r="2" b="2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44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60A38-35F6-943B-7F9E-9DCD2952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Too many emails</a:t>
            </a:r>
          </a:p>
        </p:txBody>
      </p:sp>
      <p:pic>
        <p:nvPicPr>
          <p:cNvPr id="4" name="Picture 3" descr="Colourful envelopes">
            <a:extLst>
              <a:ext uri="{FF2B5EF4-FFF2-40B4-BE49-F238E27FC236}">
                <a16:creationId xmlns:a16="http://schemas.microsoft.com/office/drawing/2014/main" id="{B50ACD62-C486-B42C-E823-1BD6E586C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4" r="24997"/>
          <a:stretch/>
        </p:blipFill>
        <p:spPr>
          <a:xfrm>
            <a:off x="-1" y="2"/>
            <a:ext cx="4635315" cy="6400798"/>
          </a:xfrm>
          <a:prstGeom prst="rect">
            <a:avLst/>
          </a:prstGeom>
        </p:spPr>
      </p:pic>
      <p:cxnSp>
        <p:nvCxnSpPr>
          <p:cNvPr id="14" name="!!Straight Connector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0A5E7FB-1FB5-4C57-9C8C-70E550767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133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D2B2-3637-04B5-85AD-17100827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Not enough time</a:t>
            </a:r>
          </a:p>
        </p:txBody>
      </p:sp>
      <p:pic>
        <p:nvPicPr>
          <p:cNvPr id="4" name="Picture 3" descr="Top vide of a white alarm clock on a yellow and orange surface">
            <a:extLst>
              <a:ext uri="{FF2B5EF4-FFF2-40B4-BE49-F238E27FC236}">
                <a16:creationId xmlns:a16="http://schemas.microsoft.com/office/drawing/2014/main" id="{21CF2694-8560-AE84-7843-0F33F08D8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4" r="30809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8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71134-2AE8-5DB3-27F3-C2E401E3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Prioritizing</a:t>
            </a:r>
          </a:p>
        </p:txBody>
      </p:sp>
      <p:pic>
        <p:nvPicPr>
          <p:cNvPr id="4" name="Picture 3" descr="Graph on document with pen">
            <a:extLst>
              <a:ext uri="{FF2B5EF4-FFF2-40B4-BE49-F238E27FC236}">
                <a16:creationId xmlns:a16="http://schemas.microsoft.com/office/drawing/2014/main" id="{3BA9094B-93E3-488A-6B1A-EDC6305E4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3" r="20580" b="-2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71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B3C46-B791-5D40-07FC-316BC1A07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Missing important info</a:t>
            </a:r>
          </a:p>
        </p:txBody>
      </p:sp>
      <p:pic>
        <p:nvPicPr>
          <p:cNvPr id="4" name="Picture 3" descr="Complete puzzle with one piece lit up">
            <a:extLst>
              <a:ext uri="{FF2B5EF4-FFF2-40B4-BE49-F238E27FC236}">
                <a16:creationId xmlns:a16="http://schemas.microsoft.com/office/drawing/2014/main" id="{24D88E77-44C4-8D00-1B8C-85BDBD403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2" r="26796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04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bstract green lights">
            <a:extLst>
              <a:ext uri="{FF2B5EF4-FFF2-40B4-BE49-F238E27FC236}">
                <a16:creationId xmlns:a16="http://schemas.microsoft.com/office/drawing/2014/main" id="{936E1AF3-A8D2-8FC3-36AE-C28F8C934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357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5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61A285-83D5-6382-C751-C04E3310A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939" y="640080"/>
            <a:ext cx="3659246" cy="28503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Back in control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20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F5FFC6-EDEE-E89A-DE08-9DCFF9A02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Triage immediately! Daily?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166E04-B817-7C19-67D8-D0FDD3486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9791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005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8724B-E6F2-9CDC-046A-D06AAD3A3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68" y="905933"/>
            <a:ext cx="10181267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910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412E24"/>
      </a:dk2>
      <a:lt2>
        <a:srgbClr val="E8E2E8"/>
      </a:lt2>
      <a:accent1>
        <a:srgbClr val="47B547"/>
      </a:accent1>
      <a:accent2>
        <a:srgbClr val="6CB13B"/>
      </a:accent2>
      <a:accent3>
        <a:srgbClr val="98A942"/>
      </a:accent3>
      <a:accent4>
        <a:srgbClr val="B1933B"/>
      </a:accent4>
      <a:accent5>
        <a:srgbClr val="C3744D"/>
      </a:accent5>
      <a:accent6>
        <a:srgbClr val="B13B45"/>
      </a:accent6>
      <a:hlink>
        <a:srgbClr val="AF743A"/>
      </a:hlink>
      <a:folHlink>
        <a:srgbClr val="7F7F7F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351</Words>
  <Application>Microsoft Macintosh PowerPoint</Application>
  <PresentationFormat>Widescreen</PresentationFormat>
  <Paragraphs>94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Bookman Old Style</vt:lpstr>
      <vt:lpstr>Calibri</vt:lpstr>
      <vt:lpstr>Franklin Gothic Book</vt:lpstr>
      <vt:lpstr>RetrospectVTI</vt:lpstr>
      <vt:lpstr>This Email Could Have Been a Meeting</vt:lpstr>
      <vt:lpstr>Email problem</vt:lpstr>
      <vt:lpstr>Too many emails</vt:lpstr>
      <vt:lpstr>Not enough time</vt:lpstr>
      <vt:lpstr>Prioritizing</vt:lpstr>
      <vt:lpstr>Missing important info</vt:lpstr>
      <vt:lpstr>Back in control</vt:lpstr>
      <vt:lpstr>Triage immediately! Daily?</vt:lpstr>
      <vt:lpstr>PowerPoint Presentation</vt:lpstr>
      <vt:lpstr>Email tools</vt:lpstr>
      <vt:lpstr>What do you want?</vt:lpstr>
      <vt:lpstr>Email tools</vt:lpstr>
      <vt:lpstr>AOL</vt:lpstr>
      <vt:lpstr>Too important to miss!</vt:lpstr>
      <vt:lpstr>Don’t reply, schedule</vt:lpstr>
      <vt:lpstr>Email tools</vt:lpstr>
      <vt:lpstr>Unsubscribe Light [SaneLater]</vt:lpstr>
      <vt:lpstr>Set and Forget [ToDo]</vt:lpstr>
      <vt:lpstr>Your time</vt:lpstr>
      <vt:lpstr>PowerPoint Presentation</vt:lpstr>
      <vt:lpstr>PowerPoint Presentation</vt:lpstr>
      <vt:lpstr>You time</vt:lpstr>
      <vt:lpstr>Where should we talk?</vt:lpstr>
      <vt:lpstr>The right tool for the right job</vt:lpstr>
      <vt:lpstr>The wrong tool for the right job</vt:lpstr>
      <vt:lpstr>Don’t be the problem</vt:lpstr>
      <vt:lpstr>Be the solution!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Email Could Have Been a Meeting</dc:title>
  <dc:creator>Ginsberg, Debbie</dc:creator>
  <cp:lastModifiedBy>Ginsberg, Debbie</cp:lastModifiedBy>
  <cp:revision>1</cp:revision>
  <dcterms:created xsi:type="dcterms:W3CDTF">2023-06-08T18:22:59Z</dcterms:created>
  <dcterms:modified xsi:type="dcterms:W3CDTF">2023-06-22T17:25:28Z</dcterms:modified>
</cp:coreProperties>
</file>