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712" r:id="rId2"/>
  </p:sldMasterIdLst>
  <p:notesMasterIdLst>
    <p:notesMasterId r:id="rId33"/>
  </p:notesMasterIdLst>
  <p:sldIdLst>
    <p:sldId id="256" r:id="rId3"/>
    <p:sldId id="282" r:id="rId4"/>
    <p:sldId id="258" r:id="rId5"/>
    <p:sldId id="259" r:id="rId6"/>
    <p:sldId id="261" r:id="rId7"/>
    <p:sldId id="264" r:id="rId8"/>
    <p:sldId id="260" r:id="rId9"/>
    <p:sldId id="295" r:id="rId10"/>
    <p:sldId id="268" r:id="rId11"/>
    <p:sldId id="294" r:id="rId12"/>
    <p:sldId id="269" r:id="rId13"/>
    <p:sldId id="272" r:id="rId14"/>
    <p:sldId id="290" r:id="rId15"/>
    <p:sldId id="285" r:id="rId16"/>
    <p:sldId id="286" r:id="rId17"/>
    <p:sldId id="287" r:id="rId18"/>
    <p:sldId id="289" r:id="rId19"/>
    <p:sldId id="273" r:id="rId20"/>
    <p:sldId id="277" r:id="rId21"/>
    <p:sldId id="276" r:id="rId22"/>
    <p:sldId id="291" r:id="rId23"/>
    <p:sldId id="292" r:id="rId24"/>
    <p:sldId id="274" r:id="rId25"/>
    <p:sldId id="288" r:id="rId26"/>
    <p:sldId id="275" r:id="rId27"/>
    <p:sldId id="279" r:id="rId28"/>
    <p:sldId id="283" r:id="rId29"/>
    <p:sldId id="293" r:id="rId30"/>
    <p:sldId id="278" r:id="rId31"/>
    <p:sldId id="280"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C8BE"/>
    <a:srgbClr val="CEA9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FCA19D-E010-417A-A37D-E35E44229EC7}" v="34" dt="2023-06-13T15:56:21.1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3" autoAdjust="0"/>
    <p:restoredTop sz="89560" autoAdjust="0"/>
  </p:normalViewPr>
  <p:slideViewPr>
    <p:cSldViewPr snapToGrid="0">
      <p:cViewPr varScale="1">
        <p:scale>
          <a:sx n="64" d="100"/>
          <a:sy n="64" d="100"/>
        </p:scale>
        <p:origin x="1386" y="78"/>
      </p:cViewPr>
      <p:guideLst/>
    </p:cSldViewPr>
  </p:slideViewPr>
  <p:notesTextViewPr>
    <p:cViewPr>
      <p:scale>
        <a:sx n="1" d="1"/>
        <a:sy n="1" d="1"/>
      </p:scale>
      <p:origin x="0" y="0"/>
    </p:cViewPr>
  </p:notesTextViewPr>
  <p:notesViewPr>
    <p:cSldViewPr snapToGrid="0">
      <p:cViewPr varScale="1">
        <p:scale>
          <a:sx n="81" d="100"/>
          <a:sy n="81" d="100"/>
        </p:scale>
        <p:origin x="205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5/10/relationships/revisionInfo" Target="revisionInfo.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Mary Altmeyer" userId="8f8d6ff1-894a-49d5-b47e-97c97c239f51" providerId="ADAL" clId="{FDFCA19D-E010-417A-A37D-E35E44229EC7}"/>
    <pc:docChg chg="undo custSel addSld delSld modSld sldOrd">
      <pc:chgData name="Susan Mary Altmeyer" userId="8f8d6ff1-894a-49d5-b47e-97c97c239f51" providerId="ADAL" clId="{FDFCA19D-E010-417A-A37D-E35E44229EC7}" dt="2023-06-12T13:10:01.502" v="6133"/>
      <pc:docMkLst>
        <pc:docMk/>
      </pc:docMkLst>
      <pc:sldChg chg="modSp del mod modNotesTx">
        <pc:chgData name="Susan Mary Altmeyer" userId="8f8d6ff1-894a-49d5-b47e-97c97c239f51" providerId="ADAL" clId="{FDFCA19D-E010-417A-A37D-E35E44229EC7}" dt="2023-06-09T12:15:41.423" v="6122" actId="47"/>
        <pc:sldMkLst>
          <pc:docMk/>
          <pc:sldMk cId="3256920219" sldId="257"/>
        </pc:sldMkLst>
        <pc:picChg chg="mod">
          <ac:chgData name="Susan Mary Altmeyer" userId="8f8d6ff1-894a-49d5-b47e-97c97c239f51" providerId="ADAL" clId="{FDFCA19D-E010-417A-A37D-E35E44229EC7}" dt="2023-06-06T19:55:16.683" v="2626" actId="14100"/>
          <ac:picMkLst>
            <pc:docMk/>
            <pc:sldMk cId="3256920219" sldId="257"/>
            <ac:picMk id="5" creationId="{2BFA1A4D-42B0-17C7-5795-BCAB87D28202}"/>
          </ac:picMkLst>
        </pc:picChg>
        <pc:picChg chg="mod">
          <ac:chgData name="Susan Mary Altmeyer" userId="8f8d6ff1-894a-49d5-b47e-97c97c239f51" providerId="ADAL" clId="{FDFCA19D-E010-417A-A37D-E35E44229EC7}" dt="2023-06-06T19:55:33.452" v="2630" actId="1076"/>
          <ac:picMkLst>
            <pc:docMk/>
            <pc:sldMk cId="3256920219" sldId="257"/>
            <ac:picMk id="9" creationId="{6C0D7DDB-4156-3C51-E8F0-AA5BC5CC839C}"/>
          </ac:picMkLst>
        </pc:picChg>
        <pc:picChg chg="mod">
          <ac:chgData name="Susan Mary Altmeyer" userId="8f8d6ff1-894a-49d5-b47e-97c97c239f51" providerId="ADAL" clId="{FDFCA19D-E010-417A-A37D-E35E44229EC7}" dt="2023-06-06T19:54:23.899" v="2619" actId="14100"/>
          <ac:picMkLst>
            <pc:docMk/>
            <pc:sldMk cId="3256920219" sldId="257"/>
            <ac:picMk id="14" creationId="{63E01DC9-C0E8-38E4-EA07-C84563C18AE0}"/>
          </ac:picMkLst>
        </pc:picChg>
        <pc:picChg chg="mod modCrop">
          <ac:chgData name="Susan Mary Altmeyer" userId="8f8d6ff1-894a-49d5-b47e-97c97c239f51" providerId="ADAL" clId="{FDFCA19D-E010-417A-A37D-E35E44229EC7}" dt="2023-06-06T19:54:27.994" v="2620" actId="14100"/>
          <ac:picMkLst>
            <pc:docMk/>
            <pc:sldMk cId="3256920219" sldId="257"/>
            <ac:picMk id="18" creationId="{53EA032B-DF81-11C1-BCDD-7EFF289B5C4E}"/>
          </ac:picMkLst>
        </pc:picChg>
      </pc:sldChg>
      <pc:sldChg chg="modNotesTx">
        <pc:chgData name="Susan Mary Altmeyer" userId="8f8d6ff1-894a-49d5-b47e-97c97c239f51" providerId="ADAL" clId="{FDFCA19D-E010-417A-A37D-E35E44229EC7}" dt="2023-06-06T17:01:46.514" v="1024" actId="20577"/>
        <pc:sldMkLst>
          <pc:docMk/>
          <pc:sldMk cId="1909390568" sldId="258"/>
        </pc:sldMkLst>
      </pc:sldChg>
      <pc:sldChg chg="delSp mod ord">
        <pc:chgData name="Susan Mary Altmeyer" userId="8f8d6ff1-894a-49d5-b47e-97c97c239f51" providerId="ADAL" clId="{FDFCA19D-E010-417A-A37D-E35E44229EC7}" dt="2023-06-07T14:07:55.621" v="3566" actId="21"/>
        <pc:sldMkLst>
          <pc:docMk/>
          <pc:sldMk cId="2091845328" sldId="259"/>
        </pc:sldMkLst>
        <pc:spChg chg="del">
          <ac:chgData name="Susan Mary Altmeyer" userId="8f8d6ff1-894a-49d5-b47e-97c97c239f51" providerId="ADAL" clId="{FDFCA19D-E010-417A-A37D-E35E44229EC7}" dt="2023-06-07T14:07:55.621" v="3566" actId="21"/>
          <ac:spMkLst>
            <pc:docMk/>
            <pc:sldMk cId="2091845328" sldId="259"/>
            <ac:spMk id="2" creationId="{4A94E15E-1C93-2BB4-8A3B-579247BCBE9B}"/>
          </ac:spMkLst>
        </pc:spChg>
      </pc:sldChg>
      <pc:sldChg chg="del">
        <pc:chgData name="Susan Mary Altmeyer" userId="8f8d6ff1-894a-49d5-b47e-97c97c239f51" providerId="ADAL" clId="{FDFCA19D-E010-417A-A37D-E35E44229EC7}" dt="2023-06-06T15:52:41.208" v="3" actId="47"/>
        <pc:sldMkLst>
          <pc:docMk/>
          <pc:sldMk cId="4012171394" sldId="262"/>
        </pc:sldMkLst>
      </pc:sldChg>
      <pc:sldChg chg="del">
        <pc:chgData name="Susan Mary Altmeyer" userId="8f8d6ff1-894a-49d5-b47e-97c97c239f51" providerId="ADAL" clId="{FDFCA19D-E010-417A-A37D-E35E44229EC7}" dt="2023-06-06T15:52:13.911" v="2" actId="47"/>
        <pc:sldMkLst>
          <pc:docMk/>
          <pc:sldMk cId="1600657484" sldId="263"/>
        </pc:sldMkLst>
      </pc:sldChg>
      <pc:sldChg chg="modSp del mod">
        <pc:chgData name="Susan Mary Altmeyer" userId="8f8d6ff1-894a-49d5-b47e-97c97c239f51" providerId="ADAL" clId="{FDFCA19D-E010-417A-A37D-E35E44229EC7}" dt="2023-06-07T18:04:32.051" v="5160" actId="47"/>
        <pc:sldMkLst>
          <pc:docMk/>
          <pc:sldMk cId="1577798917" sldId="265"/>
        </pc:sldMkLst>
        <pc:spChg chg="mod">
          <ac:chgData name="Susan Mary Altmeyer" userId="8f8d6ff1-894a-49d5-b47e-97c97c239f51" providerId="ADAL" clId="{FDFCA19D-E010-417A-A37D-E35E44229EC7}" dt="2023-06-07T18:04:14.051" v="5159" actId="6549"/>
          <ac:spMkLst>
            <pc:docMk/>
            <pc:sldMk cId="1577798917" sldId="265"/>
            <ac:spMk id="22" creationId="{F8FE6C11-B56E-D593-91F8-4157FCB4AFD4}"/>
          </ac:spMkLst>
        </pc:spChg>
      </pc:sldChg>
      <pc:sldChg chg="del">
        <pc:chgData name="Susan Mary Altmeyer" userId="8f8d6ff1-894a-49d5-b47e-97c97c239f51" providerId="ADAL" clId="{FDFCA19D-E010-417A-A37D-E35E44229EC7}" dt="2023-06-06T15:54:16.538" v="4" actId="47"/>
        <pc:sldMkLst>
          <pc:docMk/>
          <pc:sldMk cId="4126810002" sldId="266"/>
        </pc:sldMkLst>
      </pc:sldChg>
      <pc:sldChg chg="addSp modSp del mod modNotesTx">
        <pc:chgData name="Susan Mary Altmeyer" userId="8f8d6ff1-894a-49d5-b47e-97c97c239f51" providerId="ADAL" clId="{FDFCA19D-E010-417A-A37D-E35E44229EC7}" dt="2023-06-08T12:57:06.484" v="6121" actId="47"/>
        <pc:sldMkLst>
          <pc:docMk/>
          <pc:sldMk cId="3527150782" sldId="267"/>
        </pc:sldMkLst>
        <pc:spChg chg="mod">
          <ac:chgData name="Susan Mary Altmeyer" userId="8f8d6ff1-894a-49d5-b47e-97c97c239f51" providerId="ADAL" clId="{FDFCA19D-E010-417A-A37D-E35E44229EC7}" dt="2023-06-06T16:12:20.828" v="244" actId="2711"/>
          <ac:spMkLst>
            <pc:docMk/>
            <pc:sldMk cId="3527150782" sldId="267"/>
            <ac:spMk id="2" creationId="{4D8B8D04-ADAF-B74B-949F-10F59026D294}"/>
          </ac:spMkLst>
        </pc:spChg>
        <pc:spChg chg="add mod">
          <ac:chgData name="Susan Mary Altmeyer" userId="8f8d6ff1-894a-49d5-b47e-97c97c239f51" providerId="ADAL" clId="{FDFCA19D-E010-417A-A37D-E35E44229EC7}" dt="2023-06-07T14:19:19.274" v="3573" actId="14100"/>
          <ac:spMkLst>
            <pc:docMk/>
            <pc:sldMk cId="3527150782" sldId="267"/>
            <ac:spMk id="3" creationId="{6F63422B-EDD7-06B5-5684-DB6ACCA246AA}"/>
          </ac:spMkLst>
        </pc:spChg>
      </pc:sldChg>
      <pc:sldChg chg="addSp delSp modSp mod modNotesTx">
        <pc:chgData name="Susan Mary Altmeyer" userId="8f8d6ff1-894a-49d5-b47e-97c97c239f51" providerId="ADAL" clId="{FDFCA19D-E010-417A-A37D-E35E44229EC7}" dt="2023-06-07T18:05:13.375" v="5268" actId="20577"/>
        <pc:sldMkLst>
          <pc:docMk/>
          <pc:sldMk cId="1784713401" sldId="268"/>
        </pc:sldMkLst>
        <pc:spChg chg="add mod">
          <ac:chgData name="Susan Mary Altmeyer" userId="8f8d6ff1-894a-49d5-b47e-97c97c239f51" providerId="ADAL" clId="{FDFCA19D-E010-417A-A37D-E35E44229EC7}" dt="2023-06-07T14:16:49.990" v="3570" actId="1076"/>
          <ac:spMkLst>
            <pc:docMk/>
            <pc:sldMk cId="1784713401" sldId="268"/>
            <ac:spMk id="2" creationId="{99BDFA70-9992-60A0-DBD2-3F6A728733BF}"/>
          </ac:spMkLst>
        </pc:spChg>
        <pc:spChg chg="add mod">
          <ac:chgData name="Susan Mary Altmeyer" userId="8f8d6ff1-894a-49d5-b47e-97c97c239f51" providerId="ADAL" clId="{FDFCA19D-E010-417A-A37D-E35E44229EC7}" dt="2023-06-06T16:07:54.495" v="114" actId="688"/>
          <ac:spMkLst>
            <pc:docMk/>
            <pc:sldMk cId="1784713401" sldId="268"/>
            <ac:spMk id="5" creationId="{C2087AB5-E387-A70A-E26B-4954B3E422D6}"/>
          </ac:spMkLst>
        </pc:spChg>
        <pc:spChg chg="add mod">
          <ac:chgData name="Susan Mary Altmeyer" userId="8f8d6ff1-894a-49d5-b47e-97c97c239f51" providerId="ADAL" clId="{FDFCA19D-E010-417A-A37D-E35E44229EC7}" dt="2023-06-06T16:09:25.509" v="145" actId="207"/>
          <ac:spMkLst>
            <pc:docMk/>
            <pc:sldMk cId="1784713401" sldId="268"/>
            <ac:spMk id="6" creationId="{72EDD271-373D-96B6-396B-217E4466A790}"/>
          </ac:spMkLst>
        </pc:spChg>
        <pc:spChg chg="add mod">
          <ac:chgData name="Susan Mary Altmeyer" userId="8f8d6ff1-894a-49d5-b47e-97c97c239f51" providerId="ADAL" clId="{FDFCA19D-E010-417A-A37D-E35E44229EC7}" dt="2023-06-06T16:10:22.338" v="158" actId="14100"/>
          <ac:spMkLst>
            <pc:docMk/>
            <pc:sldMk cId="1784713401" sldId="268"/>
            <ac:spMk id="7" creationId="{C94D73B4-877D-3C54-4C04-9D6C72A82361}"/>
          </ac:spMkLst>
        </pc:spChg>
        <pc:spChg chg="del mod">
          <ac:chgData name="Susan Mary Altmeyer" userId="8f8d6ff1-894a-49d5-b47e-97c97c239f51" providerId="ADAL" clId="{FDFCA19D-E010-417A-A37D-E35E44229EC7}" dt="2023-06-06T16:05:08.398" v="98" actId="21"/>
          <ac:spMkLst>
            <pc:docMk/>
            <pc:sldMk cId="1784713401" sldId="268"/>
            <ac:spMk id="11" creationId="{9C23378E-16EF-7D77-ECA0-65A9A9CBCAEA}"/>
          </ac:spMkLst>
        </pc:spChg>
        <pc:spChg chg="del">
          <ac:chgData name="Susan Mary Altmeyer" userId="8f8d6ff1-894a-49d5-b47e-97c97c239f51" providerId="ADAL" clId="{FDFCA19D-E010-417A-A37D-E35E44229EC7}" dt="2023-06-06T16:05:12.727" v="99" actId="21"/>
          <ac:spMkLst>
            <pc:docMk/>
            <pc:sldMk cId="1784713401" sldId="268"/>
            <ac:spMk id="13" creationId="{EE0CB3F7-D607-DD27-6318-D95A7FBB1439}"/>
          </ac:spMkLst>
        </pc:spChg>
      </pc:sldChg>
      <pc:sldChg chg="modSp mod">
        <pc:chgData name="Susan Mary Altmeyer" userId="8f8d6ff1-894a-49d5-b47e-97c97c239f51" providerId="ADAL" clId="{FDFCA19D-E010-417A-A37D-E35E44229EC7}" dt="2023-06-07T18:47:35.430" v="6116" actId="27636"/>
        <pc:sldMkLst>
          <pc:docMk/>
          <pc:sldMk cId="3130107057" sldId="272"/>
        </pc:sldMkLst>
        <pc:spChg chg="mod">
          <ac:chgData name="Susan Mary Altmeyer" userId="8f8d6ff1-894a-49d5-b47e-97c97c239f51" providerId="ADAL" clId="{FDFCA19D-E010-417A-A37D-E35E44229EC7}" dt="2023-06-07T18:47:31.391" v="6114" actId="14100"/>
          <ac:spMkLst>
            <pc:docMk/>
            <pc:sldMk cId="3130107057" sldId="272"/>
            <ac:spMk id="8" creationId="{8A857188-CD37-B06A-DBD8-0C2F03073B4D}"/>
          </ac:spMkLst>
        </pc:spChg>
        <pc:spChg chg="mod">
          <ac:chgData name="Susan Mary Altmeyer" userId="8f8d6ff1-894a-49d5-b47e-97c97c239f51" providerId="ADAL" clId="{FDFCA19D-E010-417A-A37D-E35E44229EC7}" dt="2023-06-07T18:47:35.430" v="6116" actId="27636"/>
          <ac:spMkLst>
            <pc:docMk/>
            <pc:sldMk cId="3130107057" sldId="272"/>
            <ac:spMk id="10" creationId="{FFF44CBA-6187-7260-37EE-B4BEA4B80ADC}"/>
          </ac:spMkLst>
        </pc:spChg>
      </pc:sldChg>
      <pc:sldChg chg="modSp mod ord">
        <pc:chgData name="Susan Mary Altmeyer" userId="8f8d6ff1-894a-49d5-b47e-97c97c239f51" providerId="ADAL" clId="{FDFCA19D-E010-417A-A37D-E35E44229EC7}" dt="2023-06-07T15:13:49.596" v="4545"/>
        <pc:sldMkLst>
          <pc:docMk/>
          <pc:sldMk cId="3295622281" sldId="273"/>
        </pc:sldMkLst>
        <pc:spChg chg="mod">
          <ac:chgData name="Susan Mary Altmeyer" userId="8f8d6ff1-894a-49d5-b47e-97c97c239f51" providerId="ADAL" clId="{FDFCA19D-E010-417A-A37D-E35E44229EC7}" dt="2023-06-06T20:29:24.146" v="2793" actId="20577"/>
          <ac:spMkLst>
            <pc:docMk/>
            <pc:sldMk cId="3295622281" sldId="273"/>
            <ac:spMk id="8" creationId="{8A857188-CD37-B06A-DBD8-0C2F03073B4D}"/>
          </ac:spMkLst>
        </pc:spChg>
      </pc:sldChg>
      <pc:sldChg chg="addSp delSp modSp mod ord modClrScheme chgLayout">
        <pc:chgData name="Susan Mary Altmeyer" userId="8f8d6ff1-894a-49d5-b47e-97c97c239f51" providerId="ADAL" clId="{FDFCA19D-E010-417A-A37D-E35E44229EC7}" dt="2023-06-07T18:39:48.845" v="5992" actId="14100"/>
        <pc:sldMkLst>
          <pc:docMk/>
          <pc:sldMk cId="3056199450" sldId="274"/>
        </pc:sldMkLst>
        <pc:spChg chg="mod">
          <ac:chgData name="Susan Mary Altmeyer" userId="8f8d6ff1-894a-49d5-b47e-97c97c239f51" providerId="ADAL" clId="{FDFCA19D-E010-417A-A37D-E35E44229EC7}" dt="2023-06-06T21:18:55.429" v="3237" actId="26606"/>
          <ac:spMkLst>
            <pc:docMk/>
            <pc:sldMk cId="3056199450" sldId="274"/>
            <ac:spMk id="8" creationId="{8A857188-CD37-B06A-DBD8-0C2F03073B4D}"/>
          </ac:spMkLst>
        </pc:spChg>
        <pc:spChg chg="mod ord">
          <ac:chgData name="Susan Mary Altmeyer" userId="8f8d6ff1-894a-49d5-b47e-97c97c239f51" providerId="ADAL" clId="{FDFCA19D-E010-417A-A37D-E35E44229EC7}" dt="2023-06-07T18:39:48.845" v="5992" actId="14100"/>
          <ac:spMkLst>
            <pc:docMk/>
            <pc:sldMk cId="3056199450" sldId="274"/>
            <ac:spMk id="10" creationId="{FFF44CBA-6187-7260-37EE-B4BEA4B80ADC}"/>
          </ac:spMkLst>
        </pc:spChg>
        <pc:spChg chg="add del mod">
          <ac:chgData name="Susan Mary Altmeyer" userId="8f8d6ff1-894a-49d5-b47e-97c97c239f51" providerId="ADAL" clId="{FDFCA19D-E010-417A-A37D-E35E44229EC7}" dt="2023-06-06T21:18:54.050" v="3234" actId="26606"/>
          <ac:spMkLst>
            <pc:docMk/>
            <pc:sldMk cId="3056199450" sldId="274"/>
            <ac:spMk id="15" creationId="{FE3DA1AA-4BBD-31B3-0380-BB0333A77B3A}"/>
          </ac:spMkLst>
        </pc:spChg>
        <pc:spChg chg="add del mod">
          <ac:chgData name="Susan Mary Altmeyer" userId="8f8d6ff1-894a-49d5-b47e-97c97c239f51" providerId="ADAL" clId="{FDFCA19D-E010-417A-A37D-E35E44229EC7}" dt="2023-06-06T21:18:54.050" v="3234" actId="26606"/>
          <ac:spMkLst>
            <pc:docMk/>
            <pc:sldMk cId="3056199450" sldId="274"/>
            <ac:spMk id="17" creationId="{1708E09F-170D-14D7-B0A7-90CEA3BF602E}"/>
          </ac:spMkLst>
        </pc:spChg>
        <pc:spChg chg="add del mod">
          <ac:chgData name="Susan Mary Altmeyer" userId="8f8d6ff1-894a-49d5-b47e-97c97c239f51" providerId="ADAL" clId="{FDFCA19D-E010-417A-A37D-E35E44229EC7}" dt="2023-06-06T21:18:54.050" v="3234" actId="26606"/>
          <ac:spMkLst>
            <pc:docMk/>
            <pc:sldMk cId="3056199450" sldId="274"/>
            <ac:spMk id="19" creationId="{F76A1578-4BAB-8672-0768-2FB5B6E7D8CD}"/>
          </ac:spMkLst>
        </pc:spChg>
        <pc:spChg chg="add del mod">
          <ac:chgData name="Susan Mary Altmeyer" userId="8f8d6ff1-894a-49d5-b47e-97c97c239f51" providerId="ADAL" clId="{FDFCA19D-E010-417A-A37D-E35E44229EC7}" dt="2023-06-06T21:18:55.424" v="3236" actId="26606"/>
          <ac:spMkLst>
            <pc:docMk/>
            <pc:sldMk cId="3056199450" sldId="274"/>
            <ac:spMk id="21" creationId="{FE3DA1AA-4BBD-31B3-0380-BB0333A77B3A}"/>
          </ac:spMkLst>
        </pc:spChg>
        <pc:spChg chg="add del mod">
          <ac:chgData name="Susan Mary Altmeyer" userId="8f8d6ff1-894a-49d5-b47e-97c97c239f51" providerId="ADAL" clId="{FDFCA19D-E010-417A-A37D-E35E44229EC7}" dt="2023-06-06T21:18:55.424" v="3236" actId="26606"/>
          <ac:spMkLst>
            <pc:docMk/>
            <pc:sldMk cId="3056199450" sldId="274"/>
            <ac:spMk id="22" creationId="{1708E09F-170D-14D7-B0A7-90CEA3BF602E}"/>
          </ac:spMkLst>
        </pc:spChg>
        <pc:spChg chg="add del mod">
          <ac:chgData name="Susan Mary Altmeyer" userId="8f8d6ff1-894a-49d5-b47e-97c97c239f51" providerId="ADAL" clId="{FDFCA19D-E010-417A-A37D-E35E44229EC7}" dt="2023-06-06T21:18:55.424" v="3236" actId="26606"/>
          <ac:spMkLst>
            <pc:docMk/>
            <pc:sldMk cId="3056199450" sldId="274"/>
            <ac:spMk id="23" creationId="{F76A1578-4BAB-8672-0768-2FB5B6E7D8CD}"/>
          </ac:spMkLst>
        </pc:spChg>
        <pc:spChg chg="add del mod">
          <ac:chgData name="Susan Mary Altmeyer" userId="8f8d6ff1-894a-49d5-b47e-97c97c239f51" providerId="ADAL" clId="{FDFCA19D-E010-417A-A37D-E35E44229EC7}" dt="2023-06-06T21:19:26.316" v="3243" actId="21"/>
          <ac:spMkLst>
            <pc:docMk/>
            <pc:sldMk cId="3056199450" sldId="274"/>
            <ac:spMk id="25" creationId="{FE3DA1AA-4BBD-31B3-0380-BB0333A77B3A}"/>
          </ac:spMkLst>
        </pc:spChg>
        <pc:spChg chg="add del mod">
          <ac:chgData name="Susan Mary Altmeyer" userId="8f8d6ff1-894a-49d5-b47e-97c97c239f51" providerId="ADAL" clId="{FDFCA19D-E010-417A-A37D-E35E44229EC7}" dt="2023-06-06T21:19:16.698" v="3241" actId="21"/>
          <ac:spMkLst>
            <pc:docMk/>
            <pc:sldMk cId="3056199450" sldId="274"/>
            <ac:spMk id="26" creationId="{1708E09F-170D-14D7-B0A7-90CEA3BF602E}"/>
          </ac:spMkLst>
        </pc:spChg>
        <pc:spChg chg="add del mod">
          <ac:chgData name="Susan Mary Altmeyer" userId="8f8d6ff1-894a-49d5-b47e-97c97c239f51" providerId="ADAL" clId="{FDFCA19D-E010-417A-A37D-E35E44229EC7}" dt="2023-06-06T21:19:20.960" v="3242" actId="21"/>
          <ac:spMkLst>
            <pc:docMk/>
            <pc:sldMk cId="3056199450" sldId="274"/>
            <ac:spMk id="27" creationId="{F76A1578-4BAB-8672-0768-2FB5B6E7D8CD}"/>
          </ac:spMkLst>
        </pc:spChg>
        <pc:picChg chg="add mod">
          <ac:chgData name="Susan Mary Altmeyer" userId="8f8d6ff1-894a-49d5-b47e-97c97c239f51" providerId="ADAL" clId="{FDFCA19D-E010-417A-A37D-E35E44229EC7}" dt="2023-06-06T21:18:55.429" v="3237" actId="26606"/>
          <ac:picMkLst>
            <pc:docMk/>
            <pc:sldMk cId="3056199450" sldId="274"/>
            <ac:picMk id="2" creationId="{D8A8BEB9-4D27-4814-797D-4F44930DC01B}"/>
          </ac:picMkLst>
        </pc:picChg>
        <pc:picChg chg="add mod">
          <ac:chgData name="Susan Mary Altmeyer" userId="8f8d6ff1-894a-49d5-b47e-97c97c239f51" providerId="ADAL" clId="{FDFCA19D-E010-417A-A37D-E35E44229EC7}" dt="2023-06-06T21:18:55.429" v="3237" actId="26606"/>
          <ac:picMkLst>
            <pc:docMk/>
            <pc:sldMk cId="3056199450" sldId="274"/>
            <ac:picMk id="3" creationId="{7B5F1BCC-78D6-7907-BD88-40D07B6719B6}"/>
          </ac:picMkLst>
        </pc:picChg>
      </pc:sldChg>
      <pc:sldChg chg="addSp delSp modSp mod modNotesTx">
        <pc:chgData name="Susan Mary Altmeyer" userId="8f8d6ff1-894a-49d5-b47e-97c97c239f51" providerId="ADAL" clId="{FDFCA19D-E010-417A-A37D-E35E44229EC7}" dt="2023-06-09T12:16:21.168" v="6127" actId="14100"/>
        <pc:sldMkLst>
          <pc:docMk/>
          <pc:sldMk cId="3782379783" sldId="275"/>
        </pc:sldMkLst>
        <pc:spChg chg="mod">
          <ac:chgData name="Susan Mary Altmeyer" userId="8f8d6ff1-894a-49d5-b47e-97c97c239f51" providerId="ADAL" clId="{FDFCA19D-E010-417A-A37D-E35E44229EC7}" dt="2023-06-07T18:41:52.531" v="6046" actId="14100"/>
          <ac:spMkLst>
            <pc:docMk/>
            <pc:sldMk cId="3782379783" sldId="275"/>
            <ac:spMk id="8" creationId="{8A857188-CD37-B06A-DBD8-0C2F03073B4D}"/>
          </ac:spMkLst>
        </pc:spChg>
        <pc:spChg chg="del">
          <ac:chgData name="Susan Mary Altmeyer" userId="8f8d6ff1-894a-49d5-b47e-97c97c239f51" providerId="ADAL" clId="{FDFCA19D-E010-417A-A37D-E35E44229EC7}" dt="2023-06-06T16:37:13.870" v="275" actId="26606"/>
          <ac:spMkLst>
            <pc:docMk/>
            <pc:sldMk cId="3782379783" sldId="275"/>
            <ac:spMk id="10" creationId="{FFF44CBA-6187-7260-37EE-B4BEA4B80ADC}"/>
          </ac:spMkLst>
        </pc:spChg>
        <pc:spChg chg="add mod">
          <ac:chgData name="Susan Mary Altmeyer" userId="8f8d6ff1-894a-49d5-b47e-97c97c239f51" providerId="ADAL" clId="{FDFCA19D-E010-417A-A37D-E35E44229EC7}" dt="2023-06-07T18:43:23.829" v="6100" actId="27636"/>
          <ac:spMkLst>
            <pc:docMk/>
            <pc:sldMk cId="3782379783" sldId="275"/>
            <ac:spMk id="15" creationId="{ABCBA6F6-DB76-AECB-9F37-70DB94702EA5}"/>
          </ac:spMkLst>
        </pc:spChg>
        <pc:spChg chg="add del mod">
          <ac:chgData name="Susan Mary Altmeyer" userId="8f8d6ff1-894a-49d5-b47e-97c97c239f51" providerId="ADAL" clId="{FDFCA19D-E010-417A-A37D-E35E44229EC7}" dt="2023-06-06T16:37:51.726" v="283" actId="21"/>
          <ac:spMkLst>
            <pc:docMk/>
            <pc:sldMk cId="3782379783" sldId="275"/>
            <ac:spMk id="17" creationId="{6BE2CEF2-B178-0EB8-C3DC-15DF4933457C}"/>
          </ac:spMkLst>
        </pc:spChg>
        <pc:spChg chg="add del">
          <ac:chgData name="Susan Mary Altmeyer" userId="8f8d6ff1-894a-49d5-b47e-97c97c239f51" providerId="ADAL" clId="{FDFCA19D-E010-417A-A37D-E35E44229EC7}" dt="2023-06-06T16:37:26.040" v="278" actId="21"/>
          <ac:spMkLst>
            <pc:docMk/>
            <pc:sldMk cId="3782379783" sldId="275"/>
            <ac:spMk id="19" creationId="{953D2476-8EA3-54D3-B27B-DEA2B23AFE67}"/>
          </ac:spMkLst>
        </pc:spChg>
        <pc:spChg chg="add del">
          <ac:chgData name="Susan Mary Altmeyer" userId="8f8d6ff1-894a-49d5-b47e-97c97c239f51" providerId="ADAL" clId="{FDFCA19D-E010-417A-A37D-E35E44229EC7}" dt="2023-06-06T16:37:43.050" v="282" actId="21"/>
          <ac:spMkLst>
            <pc:docMk/>
            <pc:sldMk cId="3782379783" sldId="275"/>
            <ac:spMk id="21" creationId="{156C2A5C-DA1C-350C-0D96-BD5715BC6A53}"/>
          </ac:spMkLst>
        </pc:spChg>
        <pc:picChg chg="add del mod">
          <ac:chgData name="Susan Mary Altmeyer" userId="8f8d6ff1-894a-49d5-b47e-97c97c239f51" providerId="ADAL" clId="{FDFCA19D-E010-417A-A37D-E35E44229EC7}" dt="2023-06-09T12:16:21.168" v="6127" actId="14100"/>
          <ac:picMkLst>
            <pc:docMk/>
            <pc:sldMk cId="3782379783" sldId="275"/>
            <ac:picMk id="2" creationId="{4E161E18-FF90-D4DC-16E1-E60F11CA7DD7}"/>
          </ac:picMkLst>
        </pc:picChg>
      </pc:sldChg>
      <pc:sldChg chg="modSp add del mod ord modNotesTx">
        <pc:chgData name="Susan Mary Altmeyer" userId="8f8d6ff1-894a-49d5-b47e-97c97c239f51" providerId="ADAL" clId="{FDFCA19D-E010-417A-A37D-E35E44229EC7}" dt="2023-06-07T18:35:49.119" v="5973" actId="20577"/>
        <pc:sldMkLst>
          <pc:docMk/>
          <pc:sldMk cId="4170533924" sldId="276"/>
        </pc:sldMkLst>
        <pc:spChg chg="mod">
          <ac:chgData name="Susan Mary Altmeyer" userId="8f8d6ff1-894a-49d5-b47e-97c97c239f51" providerId="ADAL" clId="{FDFCA19D-E010-417A-A37D-E35E44229EC7}" dt="2023-06-07T18:31:50.153" v="5959" actId="255"/>
          <ac:spMkLst>
            <pc:docMk/>
            <pc:sldMk cId="4170533924" sldId="276"/>
            <ac:spMk id="8" creationId="{8A857188-CD37-B06A-DBD8-0C2F03073B4D}"/>
          </ac:spMkLst>
        </pc:spChg>
        <pc:spChg chg="mod">
          <ac:chgData name="Susan Mary Altmeyer" userId="8f8d6ff1-894a-49d5-b47e-97c97c239f51" providerId="ADAL" clId="{FDFCA19D-E010-417A-A37D-E35E44229EC7}" dt="2023-06-07T18:25:37.697" v="5917" actId="27636"/>
          <ac:spMkLst>
            <pc:docMk/>
            <pc:sldMk cId="4170533924" sldId="276"/>
            <ac:spMk id="10" creationId="{FFF44CBA-6187-7260-37EE-B4BEA4B80ADC}"/>
          </ac:spMkLst>
        </pc:spChg>
      </pc:sldChg>
      <pc:sldChg chg="addSp modSp mod ord modNotesTx">
        <pc:chgData name="Susan Mary Altmeyer" userId="8f8d6ff1-894a-49d5-b47e-97c97c239f51" providerId="ADAL" clId="{FDFCA19D-E010-417A-A37D-E35E44229EC7}" dt="2023-06-07T18:12:22.310" v="5513" actId="20577"/>
        <pc:sldMkLst>
          <pc:docMk/>
          <pc:sldMk cId="1464102186" sldId="277"/>
        </pc:sldMkLst>
        <pc:spChg chg="mod">
          <ac:chgData name="Susan Mary Altmeyer" userId="8f8d6ff1-894a-49d5-b47e-97c97c239f51" providerId="ADAL" clId="{FDFCA19D-E010-417A-A37D-E35E44229EC7}" dt="2023-06-07T18:12:11.735" v="5503" actId="27636"/>
          <ac:spMkLst>
            <pc:docMk/>
            <pc:sldMk cId="1464102186" sldId="277"/>
            <ac:spMk id="2" creationId="{06206187-6CF0-BE99-EA1A-119BE09ED3A2}"/>
          </ac:spMkLst>
        </pc:spChg>
        <pc:spChg chg="add mod">
          <ac:chgData name="Susan Mary Altmeyer" userId="8f8d6ff1-894a-49d5-b47e-97c97c239f51" providerId="ADAL" clId="{FDFCA19D-E010-417A-A37D-E35E44229EC7}" dt="2023-06-07T18:12:22.310" v="5513" actId="20577"/>
          <ac:spMkLst>
            <pc:docMk/>
            <pc:sldMk cId="1464102186" sldId="277"/>
            <ac:spMk id="3" creationId="{C1D59417-D263-9C36-F59F-ECB41418A8D3}"/>
          </ac:spMkLst>
        </pc:spChg>
        <pc:picChg chg="mod">
          <ac:chgData name="Susan Mary Altmeyer" userId="8f8d6ff1-894a-49d5-b47e-97c97c239f51" providerId="ADAL" clId="{FDFCA19D-E010-417A-A37D-E35E44229EC7}" dt="2023-06-07T15:01:38.921" v="4159" actId="1076"/>
          <ac:picMkLst>
            <pc:docMk/>
            <pc:sldMk cId="1464102186" sldId="277"/>
            <ac:picMk id="4" creationId="{CAB3A2AE-0768-AAD4-7B1F-65389C368142}"/>
          </ac:picMkLst>
        </pc:picChg>
      </pc:sldChg>
      <pc:sldChg chg="modSp mod">
        <pc:chgData name="Susan Mary Altmeyer" userId="8f8d6ff1-894a-49d5-b47e-97c97c239f51" providerId="ADAL" clId="{FDFCA19D-E010-417A-A37D-E35E44229EC7}" dt="2023-06-06T19:25:36.516" v="2456" actId="20577"/>
        <pc:sldMkLst>
          <pc:docMk/>
          <pc:sldMk cId="800053474" sldId="278"/>
        </pc:sldMkLst>
        <pc:spChg chg="mod">
          <ac:chgData name="Susan Mary Altmeyer" userId="8f8d6ff1-894a-49d5-b47e-97c97c239f51" providerId="ADAL" clId="{FDFCA19D-E010-417A-A37D-E35E44229EC7}" dt="2023-06-06T19:25:36.516" v="2456" actId="20577"/>
          <ac:spMkLst>
            <pc:docMk/>
            <pc:sldMk cId="800053474" sldId="278"/>
            <ac:spMk id="8" creationId="{8A857188-CD37-B06A-DBD8-0C2F03073B4D}"/>
          </ac:spMkLst>
        </pc:spChg>
      </pc:sldChg>
      <pc:sldChg chg="addSp delSp modSp mod modNotesTx">
        <pc:chgData name="Susan Mary Altmeyer" userId="8f8d6ff1-894a-49d5-b47e-97c97c239f51" providerId="ADAL" clId="{FDFCA19D-E010-417A-A37D-E35E44229EC7}" dt="2023-06-07T18:43:55.311" v="6102" actId="12"/>
        <pc:sldMkLst>
          <pc:docMk/>
          <pc:sldMk cId="3016061073" sldId="279"/>
        </pc:sldMkLst>
        <pc:spChg chg="mod">
          <ac:chgData name="Susan Mary Altmeyer" userId="8f8d6ff1-894a-49d5-b47e-97c97c239f51" providerId="ADAL" clId="{FDFCA19D-E010-417A-A37D-E35E44229EC7}" dt="2023-06-07T18:43:55.311" v="6102" actId="12"/>
          <ac:spMkLst>
            <pc:docMk/>
            <pc:sldMk cId="3016061073" sldId="279"/>
            <ac:spMk id="10" creationId="{FFF44CBA-6187-7260-37EE-B4BEA4B80ADC}"/>
          </ac:spMkLst>
        </pc:spChg>
        <pc:inkChg chg="add">
          <ac:chgData name="Susan Mary Altmeyer" userId="8f8d6ff1-894a-49d5-b47e-97c97c239f51" providerId="ADAL" clId="{FDFCA19D-E010-417A-A37D-E35E44229EC7}" dt="2023-06-06T18:10:39.404" v="1797" actId="9405"/>
          <ac:inkMkLst>
            <pc:docMk/>
            <pc:sldMk cId="3016061073" sldId="279"/>
            <ac:inkMk id="2" creationId="{F2EE479A-F62F-6831-7F2B-FD717693F44C}"/>
          </ac:inkMkLst>
        </pc:inkChg>
        <pc:inkChg chg="add del">
          <ac:chgData name="Susan Mary Altmeyer" userId="8f8d6ff1-894a-49d5-b47e-97c97c239f51" providerId="ADAL" clId="{FDFCA19D-E010-417A-A37D-E35E44229EC7}" dt="2023-06-06T18:11:01.824" v="1803" actId="9405"/>
          <ac:inkMkLst>
            <pc:docMk/>
            <pc:sldMk cId="3016061073" sldId="279"/>
            <ac:inkMk id="3" creationId="{68CE37D5-1F53-6253-2411-20A87AAFD931}"/>
          </ac:inkMkLst>
        </pc:inkChg>
        <pc:inkChg chg="add del">
          <ac:chgData name="Susan Mary Altmeyer" userId="8f8d6ff1-894a-49d5-b47e-97c97c239f51" providerId="ADAL" clId="{FDFCA19D-E010-417A-A37D-E35E44229EC7}" dt="2023-06-06T18:11:01.120" v="1802" actId="9405"/>
          <ac:inkMkLst>
            <pc:docMk/>
            <pc:sldMk cId="3016061073" sldId="279"/>
            <ac:inkMk id="4" creationId="{D97256E7-DD9C-0E71-9B92-07EE30B0D87F}"/>
          </ac:inkMkLst>
        </pc:inkChg>
        <pc:inkChg chg="add del">
          <ac:chgData name="Susan Mary Altmeyer" userId="8f8d6ff1-894a-49d5-b47e-97c97c239f51" providerId="ADAL" clId="{FDFCA19D-E010-417A-A37D-E35E44229EC7}" dt="2023-06-06T18:11:00.933" v="1801" actId="9405"/>
          <ac:inkMkLst>
            <pc:docMk/>
            <pc:sldMk cId="3016061073" sldId="279"/>
            <ac:inkMk id="5" creationId="{B7EE3511-0A75-337D-BE26-256E98988972}"/>
          </ac:inkMkLst>
        </pc:inkChg>
      </pc:sldChg>
      <pc:sldChg chg="addSp delSp modSp mod modMedia">
        <pc:chgData name="Susan Mary Altmeyer" userId="8f8d6ff1-894a-49d5-b47e-97c97c239f51" providerId="ADAL" clId="{FDFCA19D-E010-417A-A37D-E35E44229EC7}" dt="2023-06-06T19:35:50.510" v="2481" actId="21"/>
        <pc:sldMkLst>
          <pc:docMk/>
          <pc:sldMk cId="3194692281" sldId="280"/>
        </pc:sldMkLst>
        <pc:spChg chg="mod">
          <ac:chgData name="Susan Mary Altmeyer" userId="8f8d6ff1-894a-49d5-b47e-97c97c239f51" providerId="ADAL" clId="{FDFCA19D-E010-417A-A37D-E35E44229EC7}" dt="2023-06-06T19:35:40.816" v="2480" actId="26606"/>
          <ac:spMkLst>
            <pc:docMk/>
            <pc:sldMk cId="3194692281" sldId="280"/>
            <ac:spMk id="8" creationId="{8A857188-CD37-B06A-DBD8-0C2F03073B4D}"/>
          </ac:spMkLst>
        </pc:spChg>
        <pc:spChg chg="del">
          <ac:chgData name="Susan Mary Altmeyer" userId="8f8d6ff1-894a-49d5-b47e-97c97c239f51" providerId="ADAL" clId="{FDFCA19D-E010-417A-A37D-E35E44229EC7}" dt="2023-06-06T19:34:52.494" v="2477" actId="26606"/>
          <ac:spMkLst>
            <pc:docMk/>
            <pc:sldMk cId="3194692281" sldId="280"/>
            <ac:spMk id="10" creationId="{FFF44CBA-6187-7260-37EE-B4BEA4B80ADC}"/>
          </ac:spMkLst>
        </pc:spChg>
        <pc:spChg chg="add del">
          <ac:chgData name="Susan Mary Altmeyer" userId="8f8d6ff1-894a-49d5-b47e-97c97c239f51" providerId="ADAL" clId="{FDFCA19D-E010-417A-A37D-E35E44229EC7}" dt="2023-06-06T19:35:40.816" v="2480" actId="26606"/>
          <ac:spMkLst>
            <pc:docMk/>
            <pc:sldMk cId="3194692281" sldId="280"/>
            <ac:spMk id="16" creationId="{F8FE6C11-B56E-D593-91F8-4157FCB4AFD4}"/>
          </ac:spMkLst>
        </pc:spChg>
        <pc:spChg chg="add mod">
          <ac:chgData name="Susan Mary Altmeyer" userId="8f8d6ff1-894a-49d5-b47e-97c97c239f51" providerId="ADAL" clId="{FDFCA19D-E010-417A-A37D-E35E44229EC7}" dt="2023-06-06T19:35:40.816" v="2480" actId="26606"/>
          <ac:spMkLst>
            <pc:docMk/>
            <pc:sldMk cId="3194692281" sldId="280"/>
            <ac:spMk id="18" creationId="{6D3A378B-30F2-677E-ADE3-D99793471434}"/>
          </ac:spMkLst>
        </pc:spChg>
        <pc:spChg chg="add mod">
          <ac:chgData name="Susan Mary Altmeyer" userId="8f8d6ff1-894a-49d5-b47e-97c97c239f51" providerId="ADAL" clId="{FDFCA19D-E010-417A-A37D-E35E44229EC7}" dt="2023-06-06T19:35:40.816" v="2480" actId="26606"/>
          <ac:spMkLst>
            <pc:docMk/>
            <pc:sldMk cId="3194692281" sldId="280"/>
            <ac:spMk id="20" creationId="{9C23378E-16EF-7D77-ECA0-65A9A9CBCAEA}"/>
          </ac:spMkLst>
        </pc:spChg>
        <pc:spChg chg="add mod">
          <ac:chgData name="Susan Mary Altmeyer" userId="8f8d6ff1-894a-49d5-b47e-97c97c239f51" providerId="ADAL" clId="{FDFCA19D-E010-417A-A37D-E35E44229EC7}" dt="2023-06-06T19:35:40.816" v="2480" actId="26606"/>
          <ac:spMkLst>
            <pc:docMk/>
            <pc:sldMk cId="3194692281" sldId="280"/>
            <ac:spMk id="22" creationId="{EE0CB3F7-D607-DD27-6318-D95A7FBB1439}"/>
          </ac:spMkLst>
        </pc:spChg>
        <pc:spChg chg="add del">
          <ac:chgData name="Susan Mary Altmeyer" userId="8f8d6ff1-894a-49d5-b47e-97c97c239f51" providerId="ADAL" clId="{FDFCA19D-E010-417A-A37D-E35E44229EC7}" dt="2023-06-06T19:35:50.510" v="2481" actId="21"/>
          <ac:spMkLst>
            <pc:docMk/>
            <pc:sldMk cId="3194692281" sldId="280"/>
            <ac:spMk id="27" creationId="{ABCBA6F6-DB76-AECB-9F37-70DB94702EA5}"/>
          </ac:spMkLst>
        </pc:spChg>
        <pc:picChg chg="add mod ord">
          <ac:chgData name="Susan Mary Altmeyer" userId="8f8d6ff1-894a-49d5-b47e-97c97c239f51" providerId="ADAL" clId="{FDFCA19D-E010-417A-A37D-E35E44229EC7}" dt="2023-06-06T19:35:40.816" v="2480" actId="26606"/>
          <ac:picMkLst>
            <pc:docMk/>
            <pc:sldMk cId="3194692281" sldId="280"/>
            <ac:picMk id="12" creationId="{7AD34CF3-ED0F-6036-169F-C3F75AB69051}"/>
          </ac:picMkLst>
        </pc:picChg>
      </pc:sldChg>
      <pc:sldChg chg="modSp del mod ord">
        <pc:chgData name="Susan Mary Altmeyer" userId="8f8d6ff1-894a-49d5-b47e-97c97c239f51" providerId="ADAL" clId="{FDFCA19D-E010-417A-A37D-E35E44229EC7}" dt="2023-06-06T19:22:23.991" v="2448" actId="47"/>
        <pc:sldMkLst>
          <pc:docMk/>
          <pc:sldMk cId="112253595" sldId="281"/>
        </pc:sldMkLst>
        <pc:spChg chg="mod">
          <ac:chgData name="Susan Mary Altmeyer" userId="8f8d6ff1-894a-49d5-b47e-97c97c239f51" providerId="ADAL" clId="{FDFCA19D-E010-417A-A37D-E35E44229EC7}" dt="2023-06-06T19:20:44.456" v="2436" actId="27636"/>
          <ac:spMkLst>
            <pc:docMk/>
            <pc:sldMk cId="112253595" sldId="281"/>
            <ac:spMk id="8" creationId="{8A857188-CD37-B06A-DBD8-0C2F03073B4D}"/>
          </ac:spMkLst>
        </pc:spChg>
        <pc:spChg chg="mod">
          <ac:chgData name="Susan Mary Altmeyer" userId="8f8d6ff1-894a-49d5-b47e-97c97c239f51" providerId="ADAL" clId="{FDFCA19D-E010-417A-A37D-E35E44229EC7}" dt="2023-06-06T19:21:15.006" v="2442" actId="12"/>
          <ac:spMkLst>
            <pc:docMk/>
            <pc:sldMk cId="112253595" sldId="281"/>
            <ac:spMk id="10" creationId="{FFF44CBA-6187-7260-37EE-B4BEA4B80ADC}"/>
          </ac:spMkLst>
        </pc:spChg>
      </pc:sldChg>
      <pc:sldChg chg="addSp delSp modSp new mod modClrScheme chgLayout">
        <pc:chgData name="Susan Mary Altmeyer" userId="8f8d6ff1-894a-49d5-b47e-97c97c239f51" providerId="ADAL" clId="{FDFCA19D-E010-417A-A37D-E35E44229EC7}" dt="2023-06-07T18:26:03.918" v="5932" actId="6549"/>
        <pc:sldMkLst>
          <pc:docMk/>
          <pc:sldMk cId="89093256" sldId="282"/>
        </pc:sldMkLst>
        <pc:spChg chg="del">
          <ac:chgData name="Susan Mary Altmeyer" userId="8f8d6ff1-894a-49d5-b47e-97c97c239f51" providerId="ADAL" clId="{FDFCA19D-E010-417A-A37D-E35E44229EC7}" dt="2023-06-06T16:43:08.226" v="407" actId="26606"/>
          <ac:spMkLst>
            <pc:docMk/>
            <pc:sldMk cId="89093256" sldId="282"/>
            <ac:spMk id="2" creationId="{32386F20-57A6-EC19-8599-23B22D1BD440}"/>
          </ac:spMkLst>
        </pc:spChg>
        <pc:spChg chg="del">
          <ac:chgData name="Susan Mary Altmeyer" userId="8f8d6ff1-894a-49d5-b47e-97c97c239f51" providerId="ADAL" clId="{FDFCA19D-E010-417A-A37D-E35E44229EC7}" dt="2023-06-06T16:43:08.226" v="407" actId="26606"/>
          <ac:spMkLst>
            <pc:docMk/>
            <pc:sldMk cId="89093256" sldId="282"/>
            <ac:spMk id="3" creationId="{D8DCDA98-2994-E558-E34E-0B1D297C4276}"/>
          </ac:spMkLst>
        </pc:spChg>
        <pc:spChg chg="add mod">
          <ac:chgData name="Susan Mary Altmeyer" userId="8f8d6ff1-894a-49d5-b47e-97c97c239f51" providerId="ADAL" clId="{FDFCA19D-E010-417A-A37D-E35E44229EC7}" dt="2023-06-06T16:58:33.871" v="824" actId="20577"/>
          <ac:spMkLst>
            <pc:docMk/>
            <pc:sldMk cId="89093256" sldId="282"/>
            <ac:spMk id="8" creationId="{DD084BC9-9589-DA0E-171E-997C32DCC0AD}"/>
          </ac:spMkLst>
        </pc:spChg>
        <pc:spChg chg="add mod">
          <ac:chgData name="Susan Mary Altmeyer" userId="8f8d6ff1-894a-49d5-b47e-97c97c239f51" providerId="ADAL" clId="{FDFCA19D-E010-417A-A37D-E35E44229EC7}" dt="2023-06-07T18:26:03.918" v="5932" actId="6549"/>
          <ac:spMkLst>
            <pc:docMk/>
            <pc:sldMk cId="89093256" sldId="282"/>
            <ac:spMk id="10" creationId="{F8FE6C11-B56E-D593-91F8-4157FCB4AFD4}"/>
          </ac:spMkLst>
        </pc:spChg>
        <pc:spChg chg="add del mod">
          <ac:chgData name="Susan Mary Altmeyer" userId="8f8d6ff1-894a-49d5-b47e-97c97c239f51" providerId="ADAL" clId="{FDFCA19D-E010-417A-A37D-E35E44229EC7}" dt="2023-06-06T16:43:15.567" v="408" actId="21"/>
          <ac:spMkLst>
            <pc:docMk/>
            <pc:sldMk cId="89093256" sldId="282"/>
            <ac:spMk id="12" creationId="{6D3A378B-30F2-677E-ADE3-D99793471434}"/>
          </ac:spMkLst>
        </pc:spChg>
        <pc:spChg chg="add del mod">
          <ac:chgData name="Susan Mary Altmeyer" userId="8f8d6ff1-894a-49d5-b47e-97c97c239f51" providerId="ADAL" clId="{FDFCA19D-E010-417A-A37D-E35E44229EC7}" dt="2023-06-06T16:43:21.193" v="409" actId="21"/>
          <ac:spMkLst>
            <pc:docMk/>
            <pc:sldMk cId="89093256" sldId="282"/>
            <ac:spMk id="14" creationId="{9C23378E-16EF-7D77-ECA0-65A9A9CBCAEA}"/>
          </ac:spMkLst>
        </pc:spChg>
        <pc:spChg chg="add del mod">
          <ac:chgData name="Susan Mary Altmeyer" userId="8f8d6ff1-894a-49d5-b47e-97c97c239f51" providerId="ADAL" clId="{FDFCA19D-E010-417A-A37D-E35E44229EC7}" dt="2023-06-06T16:43:25.527" v="410" actId="21"/>
          <ac:spMkLst>
            <pc:docMk/>
            <pc:sldMk cId="89093256" sldId="282"/>
            <ac:spMk id="16" creationId="{EE0CB3F7-D607-DD27-6318-D95A7FBB1439}"/>
          </ac:spMkLst>
        </pc:spChg>
      </pc:sldChg>
      <pc:sldChg chg="addSp delSp modSp new mod modClrScheme chgLayout">
        <pc:chgData name="Susan Mary Altmeyer" userId="8f8d6ff1-894a-49d5-b47e-97c97c239f51" providerId="ADAL" clId="{FDFCA19D-E010-417A-A37D-E35E44229EC7}" dt="2023-06-07T18:46:38.364" v="6112" actId="1076"/>
        <pc:sldMkLst>
          <pc:docMk/>
          <pc:sldMk cId="415192923" sldId="283"/>
        </pc:sldMkLst>
        <pc:spChg chg="del">
          <ac:chgData name="Susan Mary Altmeyer" userId="8f8d6ff1-894a-49d5-b47e-97c97c239f51" providerId="ADAL" clId="{FDFCA19D-E010-417A-A37D-E35E44229EC7}" dt="2023-06-06T18:07:31.165" v="1778" actId="26606"/>
          <ac:spMkLst>
            <pc:docMk/>
            <pc:sldMk cId="415192923" sldId="283"/>
            <ac:spMk id="2" creationId="{8491A102-4F2A-0A80-3239-B94AB2BED2A8}"/>
          </ac:spMkLst>
        </pc:spChg>
        <pc:spChg chg="del">
          <ac:chgData name="Susan Mary Altmeyer" userId="8f8d6ff1-894a-49d5-b47e-97c97c239f51" providerId="ADAL" clId="{FDFCA19D-E010-417A-A37D-E35E44229EC7}" dt="2023-06-06T18:07:25.709" v="1777" actId="22"/>
          <ac:spMkLst>
            <pc:docMk/>
            <pc:sldMk cId="415192923" sldId="283"/>
            <ac:spMk id="3" creationId="{F7661DD7-F829-575F-669D-E663F76AD4FD}"/>
          </ac:spMkLst>
        </pc:spChg>
        <pc:spChg chg="add del mod">
          <ac:chgData name="Susan Mary Altmeyer" userId="8f8d6ff1-894a-49d5-b47e-97c97c239f51" providerId="ADAL" clId="{FDFCA19D-E010-417A-A37D-E35E44229EC7}" dt="2023-06-06T18:07:52.594" v="1785" actId="21"/>
          <ac:spMkLst>
            <pc:docMk/>
            <pc:sldMk cId="415192923" sldId="283"/>
            <ac:spMk id="10" creationId="{DD084BC9-9589-DA0E-171E-997C32DCC0AD}"/>
          </ac:spMkLst>
        </pc:spChg>
        <pc:spChg chg="add mod">
          <ac:chgData name="Susan Mary Altmeyer" userId="8f8d6ff1-894a-49d5-b47e-97c97c239f51" providerId="ADAL" clId="{FDFCA19D-E010-417A-A37D-E35E44229EC7}" dt="2023-06-06T18:08:11.084" v="1793" actId="255"/>
          <ac:spMkLst>
            <pc:docMk/>
            <pc:sldMk cId="415192923" sldId="283"/>
            <ac:spMk id="12" creationId="{F8FE6C11-B56E-D593-91F8-4157FCB4AFD4}"/>
          </ac:spMkLst>
        </pc:spChg>
        <pc:spChg chg="add mod">
          <ac:chgData name="Susan Mary Altmeyer" userId="8f8d6ff1-894a-49d5-b47e-97c97c239f51" providerId="ADAL" clId="{FDFCA19D-E010-417A-A37D-E35E44229EC7}" dt="2023-06-06T18:07:31.165" v="1778" actId="26606"/>
          <ac:spMkLst>
            <pc:docMk/>
            <pc:sldMk cId="415192923" sldId="283"/>
            <ac:spMk id="14" creationId="{6D3A378B-30F2-677E-ADE3-D99793471434}"/>
          </ac:spMkLst>
        </pc:spChg>
        <pc:spChg chg="add del mod">
          <ac:chgData name="Susan Mary Altmeyer" userId="8f8d6ff1-894a-49d5-b47e-97c97c239f51" providerId="ADAL" clId="{FDFCA19D-E010-417A-A37D-E35E44229EC7}" dt="2023-06-06T18:08:19.373" v="1794" actId="21"/>
          <ac:spMkLst>
            <pc:docMk/>
            <pc:sldMk cId="415192923" sldId="283"/>
            <ac:spMk id="16" creationId="{9C23378E-16EF-7D77-ECA0-65A9A9CBCAEA}"/>
          </ac:spMkLst>
        </pc:spChg>
        <pc:spChg chg="add del mod">
          <ac:chgData name="Susan Mary Altmeyer" userId="8f8d6ff1-894a-49d5-b47e-97c97c239f51" providerId="ADAL" clId="{FDFCA19D-E010-417A-A37D-E35E44229EC7}" dt="2023-06-06T18:08:23.088" v="1795" actId="21"/>
          <ac:spMkLst>
            <pc:docMk/>
            <pc:sldMk cId="415192923" sldId="283"/>
            <ac:spMk id="18" creationId="{EE0CB3F7-D607-DD27-6318-D95A7FBB1439}"/>
          </ac:spMkLst>
        </pc:spChg>
        <pc:picChg chg="add mod ord">
          <ac:chgData name="Susan Mary Altmeyer" userId="8f8d6ff1-894a-49d5-b47e-97c97c239f51" providerId="ADAL" clId="{FDFCA19D-E010-417A-A37D-E35E44229EC7}" dt="2023-06-07T18:46:38.364" v="6112" actId="1076"/>
          <ac:picMkLst>
            <pc:docMk/>
            <pc:sldMk cId="415192923" sldId="283"/>
            <ac:picMk id="5" creationId="{6775F1A9-030F-0AD3-F6D5-9BAEA463C19B}"/>
          </ac:picMkLst>
        </pc:picChg>
        <pc:inkChg chg="add">
          <ac:chgData name="Susan Mary Altmeyer" userId="8f8d6ff1-894a-49d5-b47e-97c97c239f51" providerId="ADAL" clId="{FDFCA19D-E010-417A-A37D-E35E44229EC7}" dt="2023-06-06T18:09:13.545" v="1796" actId="9405"/>
          <ac:inkMkLst>
            <pc:docMk/>
            <pc:sldMk cId="415192923" sldId="283"/>
            <ac:inkMk id="6" creationId="{9B69AB32-C67F-1E33-628D-5B196169AED1}"/>
          </ac:inkMkLst>
        </pc:inkChg>
      </pc:sldChg>
      <pc:sldChg chg="addSp delSp modSp new del mod modClrScheme chgLayout modNotesTx">
        <pc:chgData name="Susan Mary Altmeyer" userId="8f8d6ff1-894a-49d5-b47e-97c97c239f51" providerId="ADAL" clId="{FDFCA19D-E010-417A-A37D-E35E44229EC7}" dt="2023-06-07T18:06:41.207" v="5301" actId="47"/>
        <pc:sldMkLst>
          <pc:docMk/>
          <pc:sldMk cId="687463416" sldId="284"/>
        </pc:sldMkLst>
        <pc:spChg chg="add del">
          <ac:chgData name="Susan Mary Altmeyer" userId="8f8d6ff1-894a-49d5-b47e-97c97c239f51" providerId="ADAL" clId="{FDFCA19D-E010-417A-A37D-E35E44229EC7}" dt="2023-06-06T20:36:38.986" v="2822" actId="26606"/>
          <ac:spMkLst>
            <pc:docMk/>
            <pc:sldMk cId="687463416" sldId="284"/>
            <ac:spMk id="2" creationId="{5E35CC25-F75D-6C27-D325-1B8ADC0FF662}"/>
          </ac:spMkLst>
        </pc:spChg>
        <pc:spChg chg="del">
          <ac:chgData name="Susan Mary Altmeyer" userId="8f8d6ff1-894a-49d5-b47e-97c97c239f51" providerId="ADAL" clId="{FDFCA19D-E010-417A-A37D-E35E44229EC7}" dt="2023-06-06T20:36:25.544" v="2817" actId="22"/>
          <ac:spMkLst>
            <pc:docMk/>
            <pc:sldMk cId="687463416" sldId="284"/>
            <ac:spMk id="3" creationId="{1D8E4165-39F4-0627-42DB-3BBCE8737A93}"/>
          </ac:spMkLst>
        </pc:spChg>
        <pc:spChg chg="add del mod">
          <ac:chgData name="Susan Mary Altmeyer" userId="8f8d6ff1-894a-49d5-b47e-97c97c239f51" providerId="ADAL" clId="{FDFCA19D-E010-417A-A37D-E35E44229EC7}" dt="2023-06-07T14:27:47.829" v="3860" actId="21"/>
          <ac:spMkLst>
            <pc:docMk/>
            <pc:sldMk cId="687463416" sldId="284"/>
            <ac:spMk id="7" creationId="{DD084BC9-9589-DA0E-171E-997C32DCC0AD}"/>
          </ac:spMkLst>
        </pc:spChg>
        <pc:spChg chg="add del mod">
          <ac:chgData name="Susan Mary Altmeyer" userId="8f8d6ff1-894a-49d5-b47e-97c97c239f51" providerId="ADAL" clId="{FDFCA19D-E010-417A-A37D-E35E44229EC7}" dt="2023-06-07T14:27:42.847" v="3859" actId="21"/>
          <ac:spMkLst>
            <pc:docMk/>
            <pc:sldMk cId="687463416" sldId="284"/>
            <ac:spMk id="8" creationId="{F8FE6C11-B56E-D593-91F8-4157FCB4AFD4}"/>
          </ac:spMkLst>
        </pc:spChg>
        <pc:spChg chg="add mod">
          <ac:chgData name="Susan Mary Altmeyer" userId="8f8d6ff1-894a-49d5-b47e-97c97c239f51" providerId="ADAL" clId="{FDFCA19D-E010-417A-A37D-E35E44229EC7}" dt="2023-06-06T20:36:38.986" v="2822" actId="26606"/>
          <ac:spMkLst>
            <pc:docMk/>
            <pc:sldMk cId="687463416" sldId="284"/>
            <ac:spMk id="9" creationId="{6D3A378B-30F2-677E-ADE3-D99793471434}"/>
          </ac:spMkLst>
        </pc:spChg>
        <pc:spChg chg="add del mod">
          <ac:chgData name="Susan Mary Altmeyer" userId="8f8d6ff1-894a-49d5-b47e-97c97c239f51" providerId="ADAL" clId="{FDFCA19D-E010-417A-A37D-E35E44229EC7}" dt="2023-06-06T20:36:36.951" v="2821" actId="26606"/>
          <ac:spMkLst>
            <pc:docMk/>
            <pc:sldMk cId="687463416" sldId="284"/>
            <ac:spMk id="10" creationId="{DD084BC9-9589-DA0E-171E-997C32DCC0AD}"/>
          </ac:spMkLst>
        </pc:spChg>
        <pc:spChg chg="add del mod">
          <ac:chgData name="Susan Mary Altmeyer" userId="8f8d6ff1-894a-49d5-b47e-97c97c239f51" providerId="ADAL" clId="{FDFCA19D-E010-417A-A37D-E35E44229EC7}" dt="2023-06-07T14:28:17.620" v="3861" actId="21"/>
          <ac:spMkLst>
            <pc:docMk/>
            <pc:sldMk cId="687463416" sldId="284"/>
            <ac:spMk id="11" creationId="{9C23378E-16EF-7D77-ECA0-65A9A9CBCAEA}"/>
          </ac:spMkLst>
        </pc:spChg>
        <pc:spChg chg="add del mod">
          <ac:chgData name="Susan Mary Altmeyer" userId="8f8d6ff1-894a-49d5-b47e-97c97c239f51" providerId="ADAL" clId="{FDFCA19D-E010-417A-A37D-E35E44229EC7}" dt="2023-06-06T20:36:36.951" v="2821" actId="26606"/>
          <ac:spMkLst>
            <pc:docMk/>
            <pc:sldMk cId="687463416" sldId="284"/>
            <ac:spMk id="12" creationId="{F8FE6C11-B56E-D593-91F8-4157FCB4AFD4}"/>
          </ac:spMkLst>
        </pc:spChg>
        <pc:spChg chg="add mod">
          <ac:chgData name="Susan Mary Altmeyer" userId="8f8d6ff1-894a-49d5-b47e-97c97c239f51" providerId="ADAL" clId="{FDFCA19D-E010-417A-A37D-E35E44229EC7}" dt="2023-06-06T20:36:38.986" v="2822" actId="26606"/>
          <ac:spMkLst>
            <pc:docMk/>
            <pc:sldMk cId="687463416" sldId="284"/>
            <ac:spMk id="13" creationId="{EE0CB3F7-D607-DD27-6318-D95A7FBB1439}"/>
          </ac:spMkLst>
        </pc:spChg>
        <pc:spChg chg="add del mod">
          <ac:chgData name="Susan Mary Altmeyer" userId="8f8d6ff1-894a-49d5-b47e-97c97c239f51" providerId="ADAL" clId="{FDFCA19D-E010-417A-A37D-E35E44229EC7}" dt="2023-06-06T20:36:36.951" v="2821" actId="26606"/>
          <ac:spMkLst>
            <pc:docMk/>
            <pc:sldMk cId="687463416" sldId="284"/>
            <ac:spMk id="14" creationId="{6D3A378B-30F2-677E-ADE3-D99793471434}"/>
          </ac:spMkLst>
        </pc:spChg>
        <pc:spChg chg="add del mod">
          <ac:chgData name="Susan Mary Altmeyer" userId="8f8d6ff1-894a-49d5-b47e-97c97c239f51" providerId="ADAL" clId="{FDFCA19D-E010-417A-A37D-E35E44229EC7}" dt="2023-06-06T20:36:36.951" v="2821" actId="26606"/>
          <ac:spMkLst>
            <pc:docMk/>
            <pc:sldMk cId="687463416" sldId="284"/>
            <ac:spMk id="16" creationId="{9C23378E-16EF-7D77-ECA0-65A9A9CBCAEA}"/>
          </ac:spMkLst>
        </pc:spChg>
        <pc:spChg chg="add del mod">
          <ac:chgData name="Susan Mary Altmeyer" userId="8f8d6ff1-894a-49d5-b47e-97c97c239f51" providerId="ADAL" clId="{FDFCA19D-E010-417A-A37D-E35E44229EC7}" dt="2023-06-06T20:36:36.951" v="2821" actId="26606"/>
          <ac:spMkLst>
            <pc:docMk/>
            <pc:sldMk cId="687463416" sldId="284"/>
            <ac:spMk id="18" creationId="{EE0CB3F7-D607-DD27-6318-D95A7FBB1439}"/>
          </ac:spMkLst>
        </pc:spChg>
        <pc:picChg chg="add mod ord">
          <ac:chgData name="Susan Mary Altmeyer" userId="8f8d6ff1-894a-49d5-b47e-97c97c239f51" providerId="ADAL" clId="{FDFCA19D-E010-417A-A37D-E35E44229EC7}" dt="2023-06-07T14:52:28.948" v="3862" actId="1076"/>
          <ac:picMkLst>
            <pc:docMk/>
            <pc:sldMk cId="687463416" sldId="284"/>
            <ac:picMk id="5" creationId="{9FB0306D-FF74-6406-2C18-AAA5E5DF1385}"/>
          </ac:picMkLst>
        </pc:picChg>
      </pc:sldChg>
      <pc:sldChg chg="modSp new del mod modNotesTx">
        <pc:chgData name="Susan Mary Altmeyer" userId="8f8d6ff1-894a-49d5-b47e-97c97c239f51" providerId="ADAL" clId="{FDFCA19D-E010-417A-A37D-E35E44229EC7}" dt="2023-06-06T19:21:19.142" v="2443" actId="47"/>
        <pc:sldMkLst>
          <pc:docMk/>
          <pc:sldMk cId="1745104351" sldId="284"/>
        </pc:sldMkLst>
        <pc:spChg chg="mod">
          <ac:chgData name="Susan Mary Altmeyer" userId="8f8d6ff1-894a-49d5-b47e-97c97c239f51" providerId="ADAL" clId="{FDFCA19D-E010-417A-A37D-E35E44229EC7}" dt="2023-06-06T19:20:38.652" v="2432" actId="21"/>
          <ac:spMkLst>
            <pc:docMk/>
            <pc:sldMk cId="1745104351" sldId="284"/>
            <ac:spMk id="2" creationId="{2DA7CA0D-94E0-5196-D787-D089A94F1939}"/>
          </ac:spMkLst>
        </pc:spChg>
        <pc:spChg chg="mod">
          <ac:chgData name="Susan Mary Altmeyer" userId="8f8d6ff1-894a-49d5-b47e-97c97c239f51" providerId="ADAL" clId="{FDFCA19D-E010-417A-A37D-E35E44229EC7}" dt="2023-06-06T19:20:48.208" v="2437" actId="21"/>
          <ac:spMkLst>
            <pc:docMk/>
            <pc:sldMk cId="1745104351" sldId="284"/>
            <ac:spMk id="3" creationId="{B95F7A14-078C-5326-A9E6-3D1BB57099B1}"/>
          </ac:spMkLst>
        </pc:spChg>
      </pc:sldChg>
      <pc:sldChg chg="addSp delSp modSp new mod modClrScheme chgLayout modNotesTx">
        <pc:chgData name="Susan Mary Altmeyer" userId="8f8d6ff1-894a-49d5-b47e-97c97c239f51" providerId="ADAL" clId="{FDFCA19D-E010-417A-A37D-E35E44229EC7}" dt="2023-06-07T18:29:58.140" v="5957" actId="1076"/>
        <pc:sldMkLst>
          <pc:docMk/>
          <pc:sldMk cId="1239180506" sldId="285"/>
        </pc:sldMkLst>
        <pc:spChg chg="del">
          <ac:chgData name="Susan Mary Altmeyer" userId="8f8d6ff1-894a-49d5-b47e-97c97c239f51" providerId="ADAL" clId="{FDFCA19D-E010-417A-A37D-E35E44229EC7}" dt="2023-06-06T20:39:00.075" v="2883" actId="26606"/>
          <ac:spMkLst>
            <pc:docMk/>
            <pc:sldMk cId="1239180506" sldId="285"/>
            <ac:spMk id="2" creationId="{1BD8CF66-659C-D142-7645-EC43A3BBF23E}"/>
          </ac:spMkLst>
        </pc:spChg>
        <pc:spChg chg="add mod">
          <ac:chgData name="Susan Mary Altmeyer" userId="8f8d6ff1-894a-49d5-b47e-97c97c239f51" providerId="ADAL" clId="{FDFCA19D-E010-417A-A37D-E35E44229EC7}" dt="2023-06-07T18:29:44.228" v="5954" actId="1076"/>
          <ac:spMkLst>
            <pc:docMk/>
            <pc:sldMk cId="1239180506" sldId="285"/>
            <ac:spMk id="2" creationId="{52224641-A7BB-90A8-8751-1B4346044113}"/>
          </ac:spMkLst>
        </pc:spChg>
        <pc:spChg chg="del">
          <ac:chgData name="Susan Mary Altmeyer" userId="8f8d6ff1-894a-49d5-b47e-97c97c239f51" providerId="ADAL" clId="{FDFCA19D-E010-417A-A37D-E35E44229EC7}" dt="2023-06-06T20:38:53.828" v="2882" actId="22"/>
          <ac:spMkLst>
            <pc:docMk/>
            <pc:sldMk cId="1239180506" sldId="285"/>
            <ac:spMk id="3" creationId="{884990D9-170A-34B6-2AAD-44244E95C342}"/>
          </ac:spMkLst>
        </pc:spChg>
        <pc:spChg chg="add mod">
          <ac:chgData name="Susan Mary Altmeyer" userId="8f8d6ff1-894a-49d5-b47e-97c97c239f51" providerId="ADAL" clId="{FDFCA19D-E010-417A-A37D-E35E44229EC7}" dt="2023-06-07T18:29:04.897" v="5951" actId="14100"/>
          <ac:spMkLst>
            <pc:docMk/>
            <pc:sldMk cId="1239180506" sldId="285"/>
            <ac:spMk id="8" creationId="{2972D6F2-2099-8FDB-D7F4-72CFC6098A26}"/>
          </ac:spMkLst>
        </pc:spChg>
        <pc:spChg chg="add del mod">
          <ac:chgData name="Susan Mary Altmeyer" userId="8f8d6ff1-894a-49d5-b47e-97c97c239f51" providerId="ADAL" clId="{FDFCA19D-E010-417A-A37D-E35E44229EC7}" dt="2023-06-06T20:39:06.811" v="2886" actId="21"/>
          <ac:spMkLst>
            <pc:docMk/>
            <pc:sldMk cId="1239180506" sldId="285"/>
            <ac:spMk id="10" creationId="{DD084BC9-9589-DA0E-171E-997C32DCC0AD}"/>
          </ac:spMkLst>
        </pc:spChg>
        <pc:spChg chg="add del mod">
          <ac:chgData name="Susan Mary Altmeyer" userId="8f8d6ff1-894a-49d5-b47e-97c97c239f51" providerId="ADAL" clId="{FDFCA19D-E010-417A-A37D-E35E44229EC7}" dt="2023-06-06T20:39:13.738" v="2887" actId="21"/>
          <ac:spMkLst>
            <pc:docMk/>
            <pc:sldMk cId="1239180506" sldId="285"/>
            <ac:spMk id="12" creationId="{F8FE6C11-B56E-D593-91F8-4157FCB4AFD4}"/>
          </ac:spMkLst>
        </pc:spChg>
        <pc:spChg chg="add mod">
          <ac:chgData name="Susan Mary Altmeyer" userId="8f8d6ff1-894a-49d5-b47e-97c97c239f51" providerId="ADAL" clId="{FDFCA19D-E010-417A-A37D-E35E44229EC7}" dt="2023-06-06T20:39:00.075" v="2883" actId="26606"/>
          <ac:spMkLst>
            <pc:docMk/>
            <pc:sldMk cId="1239180506" sldId="285"/>
            <ac:spMk id="14" creationId="{6D3A378B-30F2-677E-ADE3-D99793471434}"/>
          </ac:spMkLst>
        </pc:spChg>
        <pc:spChg chg="add mod">
          <ac:chgData name="Susan Mary Altmeyer" userId="8f8d6ff1-894a-49d5-b47e-97c97c239f51" providerId="ADAL" clId="{FDFCA19D-E010-417A-A37D-E35E44229EC7}" dt="2023-06-06T20:39:00.075" v="2883" actId="26606"/>
          <ac:spMkLst>
            <pc:docMk/>
            <pc:sldMk cId="1239180506" sldId="285"/>
            <ac:spMk id="16" creationId="{9C23378E-16EF-7D77-ECA0-65A9A9CBCAEA}"/>
          </ac:spMkLst>
        </pc:spChg>
        <pc:spChg chg="add mod">
          <ac:chgData name="Susan Mary Altmeyer" userId="8f8d6ff1-894a-49d5-b47e-97c97c239f51" providerId="ADAL" clId="{FDFCA19D-E010-417A-A37D-E35E44229EC7}" dt="2023-06-06T20:39:00.075" v="2883" actId="26606"/>
          <ac:spMkLst>
            <pc:docMk/>
            <pc:sldMk cId="1239180506" sldId="285"/>
            <ac:spMk id="18" creationId="{EE0CB3F7-D607-DD27-6318-D95A7FBB1439}"/>
          </ac:spMkLst>
        </pc:spChg>
        <pc:picChg chg="add mod">
          <ac:chgData name="Susan Mary Altmeyer" userId="8f8d6ff1-894a-49d5-b47e-97c97c239f51" providerId="ADAL" clId="{FDFCA19D-E010-417A-A37D-E35E44229EC7}" dt="2023-06-07T18:29:58.140" v="5957" actId="1076"/>
          <ac:picMkLst>
            <pc:docMk/>
            <pc:sldMk cId="1239180506" sldId="285"/>
            <ac:picMk id="3" creationId="{DDF7B019-19E0-6D89-96E9-63AF221BD294}"/>
          </ac:picMkLst>
        </pc:picChg>
        <pc:picChg chg="add del mod ord">
          <ac:chgData name="Susan Mary Altmeyer" userId="8f8d6ff1-894a-49d5-b47e-97c97c239f51" providerId="ADAL" clId="{FDFCA19D-E010-417A-A37D-E35E44229EC7}" dt="2023-06-06T21:04:01.392" v="2922" actId="478"/>
          <ac:picMkLst>
            <pc:docMk/>
            <pc:sldMk cId="1239180506" sldId="285"/>
            <ac:picMk id="5" creationId="{8277C7E9-57DA-4AC7-89E4-E6314B0C1DD7}"/>
          </ac:picMkLst>
        </pc:picChg>
        <pc:picChg chg="add mod">
          <ac:chgData name="Susan Mary Altmeyer" userId="8f8d6ff1-894a-49d5-b47e-97c97c239f51" providerId="ADAL" clId="{FDFCA19D-E010-417A-A37D-E35E44229EC7}" dt="2023-06-07T14:25:19.109" v="3664" actId="1076"/>
          <ac:picMkLst>
            <pc:docMk/>
            <pc:sldMk cId="1239180506" sldId="285"/>
            <ac:picMk id="7" creationId="{561D0281-C1F1-E34A-F401-97C9376BFEA1}"/>
          </ac:picMkLst>
        </pc:picChg>
      </pc:sldChg>
      <pc:sldChg chg="addSp delSp modSp new mod ord modClrScheme chgLayout modNotesTx">
        <pc:chgData name="Susan Mary Altmeyer" userId="8f8d6ff1-894a-49d5-b47e-97c97c239f51" providerId="ADAL" clId="{FDFCA19D-E010-417A-A37D-E35E44229EC7}" dt="2023-06-07T18:07:15.065" v="5348"/>
        <pc:sldMkLst>
          <pc:docMk/>
          <pc:sldMk cId="4239831107" sldId="286"/>
        </pc:sldMkLst>
        <pc:spChg chg="del">
          <ac:chgData name="Susan Mary Altmeyer" userId="8f8d6ff1-894a-49d5-b47e-97c97c239f51" providerId="ADAL" clId="{FDFCA19D-E010-417A-A37D-E35E44229EC7}" dt="2023-06-06T20:54:43.437" v="2894" actId="26606"/>
          <ac:spMkLst>
            <pc:docMk/>
            <pc:sldMk cId="4239831107" sldId="286"/>
            <ac:spMk id="2" creationId="{CBAB1220-98DB-54CB-726A-48FA68643110}"/>
          </ac:spMkLst>
        </pc:spChg>
        <pc:spChg chg="del">
          <ac:chgData name="Susan Mary Altmeyer" userId="8f8d6ff1-894a-49d5-b47e-97c97c239f51" providerId="ADAL" clId="{FDFCA19D-E010-417A-A37D-E35E44229EC7}" dt="2023-06-06T20:54:39.230" v="2893" actId="22"/>
          <ac:spMkLst>
            <pc:docMk/>
            <pc:sldMk cId="4239831107" sldId="286"/>
            <ac:spMk id="3" creationId="{D61ED98B-2BEF-C436-8178-C988368EC86A}"/>
          </ac:spMkLst>
        </pc:spChg>
        <pc:spChg chg="add mod">
          <ac:chgData name="Susan Mary Altmeyer" userId="8f8d6ff1-894a-49d5-b47e-97c97c239f51" providerId="ADAL" clId="{FDFCA19D-E010-417A-A37D-E35E44229EC7}" dt="2023-06-06T20:54:43.437" v="2894" actId="26606"/>
          <ac:spMkLst>
            <pc:docMk/>
            <pc:sldMk cId="4239831107" sldId="286"/>
            <ac:spMk id="10" creationId="{DD084BC9-9589-DA0E-171E-997C32DCC0AD}"/>
          </ac:spMkLst>
        </pc:spChg>
        <pc:spChg chg="add mod">
          <ac:chgData name="Susan Mary Altmeyer" userId="8f8d6ff1-894a-49d5-b47e-97c97c239f51" providerId="ADAL" clId="{FDFCA19D-E010-417A-A37D-E35E44229EC7}" dt="2023-06-06T20:54:43.437" v="2894" actId="26606"/>
          <ac:spMkLst>
            <pc:docMk/>
            <pc:sldMk cId="4239831107" sldId="286"/>
            <ac:spMk id="12" creationId="{F8FE6C11-B56E-D593-91F8-4157FCB4AFD4}"/>
          </ac:spMkLst>
        </pc:spChg>
        <pc:spChg chg="add mod">
          <ac:chgData name="Susan Mary Altmeyer" userId="8f8d6ff1-894a-49d5-b47e-97c97c239f51" providerId="ADAL" clId="{FDFCA19D-E010-417A-A37D-E35E44229EC7}" dt="2023-06-06T20:54:43.437" v="2894" actId="26606"/>
          <ac:spMkLst>
            <pc:docMk/>
            <pc:sldMk cId="4239831107" sldId="286"/>
            <ac:spMk id="14" creationId="{6D3A378B-30F2-677E-ADE3-D99793471434}"/>
          </ac:spMkLst>
        </pc:spChg>
        <pc:spChg chg="add mod">
          <ac:chgData name="Susan Mary Altmeyer" userId="8f8d6ff1-894a-49d5-b47e-97c97c239f51" providerId="ADAL" clId="{FDFCA19D-E010-417A-A37D-E35E44229EC7}" dt="2023-06-06T20:54:43.437" v="2894" actId="26606"/>
          <ac:spMkLst>
            <pc:docMk/>
            <pc:sldMk cId="4239831107" sldId="286"/>
            <ac:spMk id="16" creationId="{9C23378E-16EF-7D77-ECA0-65A9A9CBCAEA}"/>
          </ac:spMkLst>
        </pc:spChg>
        <pc:spChg chg="add mod">
          <ac:chgData name="Susan Mary Altmeyer" userId="8f8d6ff1-894a-49d5-b47e-97c97c239f51" providerId="ADAL" clId="{FDFCA19D-E010-417A-A37D-E35E44229EC7}" dt="2023-06-06T20:54:43.437" v="2894" actId="26606"/>
          <ac:spMkLst>
            <pc:docMk/>
            <pc:sldMk cId="4239831107" sldId="286"/>
            <ac:spMk id="18" creationId="{EE0CB3F7-D607-DD27-6318-D95A7FBB1439}"/>
          </ac:spMkLst>
        </pc:spChg>
        <pc:picChg chg="add del mod ord">
          <ac:chgData name="Susan Mary Altmeyer" userId="8f8d6ff1-894a-49d5-b47e-97c97c239f51" providerId="ADAL" clId="{FDFCA19D-E010-417A-A37D-E35E44229EC7}" dt="2023-06-06T20:56:11.934" v="2897" actId="478"/>
          <ac:picMkLst>
            <pc:docMk/>
            <pc:sldMk cId="4239831107" sldId="286"/>
            <ac:picMk id="5" creationId="{785C986D-680D-BF5C-2229-011DD37100FC}"/>
          </ac:picMkLst>
        </pc:picChg>
        <pc:picChg chg="add">
          <ac:chgData name="Susan Mary Altmeyer" userId="8f8d6ff1-894a-49d5-b47e-97c97c239f51" providerId="ADAL" clId="{FDFCA19D-E010-417A-A37D-E35E44229EC7}" dt="2023-06-06T20:56:16.083" v="2898" actId="22"/>
          <ac:picMkLst>
            <pc:docMk/>
            <pc:sldMk cId="4239831107" sldId="286"/>
            <ac:picMk id="7" creationId="{E04C4E48-5255-6F88-B935-4E6B9668053C}"/>
          </ac:picMkLst>
        </pc:picChg>
      </pc:sldChg>
      <pc:sldChg chg="addSp delSp modSp new mod ord modNotesTx">
        <pc:chgData name="Susan Mary Altmeyer" userId="8f8d6ff1-894a-49d5-b47e-97c97c239f51" providerId="ADAL" clId="{FDFCA19D-E010-417A-A37D-E35E44229EC7}" dt="2023-06-07T18:07:02.374" v="5346" actId="20577"/>
        <pc:sldMkLst>
          <pc:docMk/>
          <pc:sldMk cId="2142338467" sldId="287"/>
        </pc:sldMkLst>
        <pc:spChg chg="del">
          <ac:chgData name="Susan Mary Altmeyer" userId="8f8d6ff1-894a-49d5-b47e-97c97c239f51" providerId="ADAL" clId="{FDFCA19D-E010-417A-A37D-E35E44229EC7}" dt="2023-06-06T20:59:16.804" v="2900" actId="22"/>
          <ac:spMkLst>
            <pc:docMk/>
            <pc:sldMk cId="2142338467" sldId="287"/>
            <ac:spMk id="3" creationId="{2D690BD0-1B77-746F-2092-408760F6415A}"/>
          </ac:spMkLst>
        </pc:spChg>
        <pc:picChg chg="add mod ord">
          <ac:chgData name="Susan Mary Altmeyer" userId="8f8d6ff1-894a-49d5-b47e-97c97c239f51" providerId="ADAL" clId="{FDFCA19D-E010-417A-A37D-E35E44229EC7}" dt="2023-06-06T20:59:26.988" v="2903" actId="1076"/>
          <ac:picMkLst>
            <pc:docMk/>
            <pc:sldMk cId="2142338467" sldId="287"/>
            <ac:picMk id="5" creationId="{780E13AD-E75C-DA99-3BDE-84E2A1099F07}"/>
          </ac:picMkLst>
        </pc:picChg>
      </pc:sldChg>
      <pc:sldChg chg="modSp new del mod">
        <pc:chgData name="Susan Mary Altmeyer" userId="8f8d6ff1-894a-49d5-b47e-97c97c239f51" providerId="ADAL" clId="{FDFCA19D-E010-417A-A37D-E35E44229EC7}" dt="2023-06-06T21:03:48.282" v="2920" actId="680"/>
        <pc:sldMkLst>
          <pc:docMk/>
          <pc:sldMk cId="3007076197" sldId="288"/>
        </pc:sldMkLst>
        <pc:spChg chg="mod">
          <ac:chgData name="Susan Mary Altmeyer" userId="8f8d6ff1-894a-49d5-b47e-97c97c239f51" providerId="ADAL" clId="{FDFCA19D-E010-417A-A37D-E35E44229EC7}" dt="2023-06-06T21:03:47.710" v="2919" actId="20577"/>
          <ac:spMkLst>
            <pc:docMk/>
            <pc:sldMk cId="3007076197" sldId="288"/>
            <ac:spMk id="2" creationId="{F08E9706-E0A7-AA67-797D-4ACD6827A496}"/>
          </ac:spMkLst>
        </pc:spChg>
      </pc:sldChg>
      <pc:sldChg chg="modSp add mod">
        <pc:chgData name="Susan Mary Altmeyer" userId="8f8d6ff1-894a-49d5-b47e-97c97c239f51" providerId="ADAL" clId="{FDFCA19D-E010-417A-A37D-E35E44229EC7}" dt="2023-06-07T18:41:30.552" v="6045" actId="20577"/>
        <pc:sldMkLst>
          <pc:docMk/>
          <pc:sldMk cId="3130503476" sldId="288"/>
        </pc:sldMkLst>
        <pc:spChg chg="mod">
          <ac:chgData name="Susan Mary Altmeyer" userId="8f8d6ff1-894a-49d5-b47e-97c97c239f51" providerId="ADAL" clId="{FDFCA19D-E010-417A-A37D-E35E44229EC7}" dt="2023-06-07T18:40:28.586" v="6009" actId="20577"/>
          <ac:spMkLst>
            <pc:docMk/>
            <pc:sldMk cId="3130503476" sldId="288"/>
            <ac:spMk id="8" creationId="{8A857188-CD37-B06A-DBD8-0C2F03073B4D}"/>
          </ac:spMkLst>
        </pc:spChg>
        <pc:spChg chg="mod">
          <ac:chgData name="Susan Mary Altmeyer" userId="8f8d6ff1-894a-49d5-b47e-97c97c239f51" providerId="ADAL" clId="{FDFCA19D-E010-417A-A37D-E35E44229EC7}" dt="2023-06-07T18:41:30.552" v="6045" actId="20577"/>
          <ac:spMkLst>
            <pc:docMk/>
            <pc:sldMk cId="3130503476" sldId="288"/>
            <ac:spMk id="10" creationId="{FFF44CBA-6187-7260-37EE-B4BEA4B80ADC}"/>
          </ac:spMkLst>
        </pc:spChg>
      </pc:sldChg>
      <pc:sldChg chg="addSp delSp modSp new mod modNotesTx">
        <pc:chgData name="Susan Mary Altmeyer" userId="8f8d6ff1-894a-49d5-b47e-97c97c239f51" providerId="ADAL" clId="{FDFCA19D-E010-417A-A37D-E35E44229EC7}" dt="2023-06-07T18:10:21.319" v="5444" actId="20577"/>
        <pc:sldMkLst>
          <pc:docMk/>
          <pc:sldMk cId="849677269" sldId="289"/>
        </pc:sldMkLst>
        <pc:spChg chg="del">
          <ac:chgData name="Susan Mary Altmeyer" userId="8f8d6ff1-894a-49d5-b47e-97c97c239f51" providerId="ADAL" clId="{FDFCA19D-E010-417A-A37D-E35E44229EC7}" dt="2023-06-06T21:10:59.377" v="3040" actId="22"/>
          <ac:spMkLst>
            <pc:docMk/>
            <pc:sldMk cId="849677269" sldId="289"/>
            <ac:spMk id="3" creationId="{4DE9FEAF-F83A-2595-E76C-5872A78DBB55}"/>
          </ac:spMkLst>
        </pc:spChg>
        <pc:spChg chg="add mod">
          <ac:chgData name="Susan Mary Altmeyer" userId="8f8d6ff1-894a-49d5-b47e-97c97c239f51" providerId="ADAL" clId="{FDFCA19D-E010-417A-A37D-E35E44229EC7}" dt="2023-06-07T18:09:33.789" v="5405" actId="1076"/>
          <ac:spMkLst>
            <pc:docMk/>
            <pc:sldMk cId="849677269" sldId="289"/>
            <ac:spMk id="3" creationId="{CD840388-31D6-3650-E21F-57DAF055C1C7}"/>
          </ac:spMkLst>
        </pc:spChg>
        <pc:spChg chg="add mod">
          <ac:chgData name="Susan Mary Altmeyer" userId="8f8d6ff1-894a-49d5-b47e-97c97c239f51" providerId="ADAL" clId="{FDFCA19D-E010-417A-A37D-E35E44229EC7}" dt="2023-06-07T18:10:21.319" v="5444" actId="20577"/>
          <ac:spMkLst>
            <pc:docMk/>
            <pc:sldMk cId="849677269" sldId="289"/>
            <ac:spMk id="4" creationId="{76EBFB08-7B34-FF25-D2C6-D71D48213CB1}"/>
          </ac:spMkLst>
        </pc:spChg>
        <pc:picChg chg="add mod ord modCrop">
          <ac:chgData name="Susan Mary Altmeyer" userId="8f8d6ff1-894a-49d5-b47e-97c97c239f51" providerId="ADAL" clId="{FDFCA19D-E010-417A-A37D-E35E44229EC7}" dt="2023-06-06T21:11:39.512" v="3046" actId="1076"/>
          <ac:picMkLst>
            <pc:docMk/>
            <pc:sldMk cId="849677269" sldId="289"/>
            <ac:picMk id="5" creationId="{FA042344-ED0A-E898-7F14-FEAD85FFFA55}"/>
          </ac:picMkLst>
        </pc:picChg>
      </pc:sldChg>
      <pc:sldChg chg="addSp delSp modSp new mod ord">
        <pc:chgData name="Susan Mary Altmeyer" userId="8f8d6ff1-894a-49d5-b47e-97c97c239f51" providerId="ADAL" clId="{FDFCA19D-E010-417A-A37D-E35E44229EC7}" dt="2023-06-07T18:28:12.713" v="5948" actId="1076"/>
        <pc:sldMkLst>
          <pc:docMk/>
          <pc:sldMk cId="789727987" sldId="290"/>
        </pc:sldMkLst>
        <pc:spChg chg="mod">
          <ac:chgData name="Susan Mary Altmeyer" userId="8f8d6ff1-894a-49d5-b47e-97c97c239f51" providerId="ADAL" clId="{FDFCA19D-E010-417A-A37D-E35E44229EC7}" dt="2023-06-07T18:27:59.517" v="5946" actId="14100"/>
          <ac:spMkLst>
            <pc:docMk/>
            <pc:sldMk cId="789727987" sldId="290"/>
            <ac:spMk id="2" creationId="{7EC52F93-C5DA-FAA7-9327-38D1A5B1D129}"/>
          </ac:spMkLst>
        </pc:spChg>
        <pc:spChg chg="del">
          <ac:chgData name="Susan Mary Altmeyer" userId="8f8d6ff1-894a-49d5-b47e-97c97c239f51" providerId="ADAL" clId="{FDFCA19D-E010-417A-A37D-E35E44229EC7}" dt="2023-06-07T17:37:42.770" v="4694" actId="22"/>
          <ac:spMkLst>
            <pc:docMk/>
            <pc:sldMk cId="789727987" sldId="290"/>
            <ac:spMk id="3" creationId="{806D0611-4917-559D-5FC8-D427A3CB0923}"/>
          </ac:spMkLst>
        </pc:spChg>
        <pc:spChg chg="add mod">
          <ac:chgData name="Susan Mary Altmeyer" userId="8f8d6ff1-894a-49d5-b47e-97c97c239f51" providerId="ADAL" clId="{FDFCA19D-E010-417A-A37D-E35E44229EC7}" dt="2023-06-07T18:28:06.502" v="5947" actId="1076"/>
          <ac:spMkLst>
            <pc:docMk/>
            <pc:sldMk cId="789727987" sldId="290"/>
            <ac:spMk id="6" creationId="{1EFF2D14-E4F8-6A67-112A-E119A9F73AB6}"/>
          </ac:spMkLst>
        </pc:spChg>
        <pc:spChg chg="add del mod">
          <ac:chgData name="Susan Mary Altmeyer" userId="8f8d6ff1-894a-49d5-b47e-97c97c239f51" providerId="ADAL" clId="{FDFCA19D-E010-417A-A37D-E35E44229EC7}" dt="2023-06-07T18:01:37.781" v="5133" actId="22"/>
          <ac:spMkLst>
            <pc:docMk/>
            <pc:sldMk cId="789727987" sldId="290"/>
            <ac:spMk id="8" creationId="{9B351F06-A2D5-790F-D78A-9496624D56A3}"/>
          </ac:spMkLst>
        </pc:spChg>
        <pc:spChg chg="add del mod">
          <ac:chgData name="Susan Mary Altmeyer" userId="8f8d6ff1-894a-49d5-b47e-97c97c239f51" providerId="ADAL" clId="{FDFCA19D-E010-417A-A37D-E35E44229EC7}" dt="2023-06-07T18:02:00.060" v="5140" actId="21"/>
          <ac:spMkLst>
            <pc:docMk/>
            <pc:sldMk cId="789727987" sldId="290"/>
            <ac:spMk id="12" creationId="{3C07D6AB-B6EB-6CB2-8681-0BF1BE9FD95B}"/>
          </ac:spMkLst>
        </pc:spChg>
        <pc:spChg chg="add del mod">
          <ac:chgData name="Susan Mary Altmeyer" userId="8f8d6ff1-894a-49d5-b47e-97c97c239f51" providerId="ADAL" clId="{FDFCA19D-E010-417A-A37D-E35E44229EC7}" dt="2023-06-07T18:02:08.324" v="5142" actId="21"/>
          <ac:spMkLst>
            <pc:docMk/>
            <pc:sldMk cId="789727987" sldId="290"/>
            <ac:spMk id="14" creationId="{06316130-8437-7488-19BE-B7F8E7625CEA}"/>
          </ac:spMkLst>
        </pc:spChg>
        <pc:spChg chg="add del mod">
          <ac:chgData name="Susan Mary Altmeyer" userId="8f8d6ff1-894a-49d5-b47e-97c97c239f51" providerId="ADAL" clId="{FDFCA19D-E010-417A-A37D-E35E44229EC7}" dt="2023-06-07T18:02:15.171" v="5143" actId="21"/>
          <ac:spMkLst>
            <pc:docMk/>
            <pc:sldMk cId="789727987" sldId="290"/>
            <ac:spMk id="15" creationId="{FE3DA1AA-4BBD-31B3-0380-BB0333A77B3A}"/>
          </ac:spMkLst>
        </pc:spChg>
        <pc:spChg chg="add del">
          <ac:chgData name="Susan Mary Altmeyer" userId="8f8d6ff1-894a-49d5-b47e-97c97c239f51" providerId="ADAL" clId="{FDFCA19D-E010-417A-A37D-E35E44229EC7}" dt="2023-06-07T18:02:20.470" v="5144" actId="21"/>
          <ac:spMkLst>
            <pc:docMk/>
            <pc:sldMk cId="789727987" sldId="290"/>
            <ac:spMk id="17" creationId="{1708E09F-170D-14D7-B0A7-90CEA3BF602E}"/>
          </ac:spMkLst>
        </pc:spChg>
        <pc:spChg chg="add del">
          <ac:chgData name="Susan Mary Altmeyer" userId="8f8d6ff1-894a-49d5-b47e-97c97c239f51" providerId="ADAL" clId="{FDFCA19D-E010-417A-A37D-E35E44229EC7}" dt="2023-06-07T18:02:25.396" v="5145" actId="21"/>
          <ac:spMkLst>
            <pc:docMk/>
            <pc:sldMk cId="789727987" sldId="290"/>
            <ac:spMk id="19" creationId="{F76A1578-4BAB-8672-0768-2FB5B6E7D8CD}"/>
          </ac:spMkLst>
        </pc:spChg>
        <pc:picChg chg="add del mod ord">
          <ac:chgData name="Susan Mary Altmeyer" userId="8f8d6ff1-894a-49d5-b47e-97c97c239f51" providerId="ADAL" clId="{FDFCA19D-E010-417A-A37D-E35E44229EC7}" dt="2023-06-07T18:01:14.787" v="5132" actId="478"/>
          <ac:picMkLst>
            <pc:docMk/>
            <pc:sldMk cId="789727987" sldId="290"/>
            <ac:picMk id="5" creationId="{C5BC32EA-119E-3B62-56C8-46BCE7E65378}"/>
          </ac:picMkLst>
        </pc:picChg>
        <pc:picChg chg="add del mod ord">
          <ac:chgData name="Susan Mary Altmeyer" userId="8f8d6ff1-894a-49d5-b47e-97c97c239f51" providerId="ADAL" clId="{FDFCA19D-E010-417A-A37D-E35E44229EC7}" dt="2023-06-07T18:28:12.713" v="5948" actId="1076"/>
          <ac:picMkLst>
            <pc:docMk/>
            <pc:sldMk cId="789727987" sldId="290"/>
            <ac:picMk id="10" creationId="{F29AD964-96C2-99A7-F01B-766C6998EF9D}"/>
          </ac:picMkLst>
        </pc:picChg>
      </pc:sldChg>
      <pc:sldChg chg="modSp new mod">
        <pc:chgData name="Susan Mary Altmeyer" userId="8f8d6ff1-894a-49d5-b47e-97c97c239f51" providerId="ADAL" clId="{FDFCA19D-E010-417A-A37D-E35E44229EC7}" dt="2023-06-07T18:37:04.603" v="5985" actId="20577"/>
        <pc:sldMkLst>
          <pc:docMk/>
          <pc:sldMk cId="3150536411" sldId="291"/>
        </pc:sldMkLst>
        <pc:spChg chg="mod">
          <ac:chgData name="Susan Mary Altmeyer" userId="8f8d6ff1-894a-49d5-b47e-97c97c239f51" providerId="ADAL" clId="{FDFCA19D-E010-417A-A37D-E35E44229EC7}" dt="2023-06-07T18:17:50.644" v="5667" actId="20577"/>
          <ac:spMkLst>
            <pc:docMk/>
            <pc:sldMk cId="3150536411" sldId="291"/>
            <ac:spMk id="2" creationId="{823A0ACD-B9E7-63CA-A641-333AA42C7CBC}"/>
          </ac:spMkLst>
        </pc:spChg>
        <pc:spChg chg="mod">
          <ac:chgData name="Susan Mary Altmeyer" userId="8f8d6ff1-894a-49d5-b47e-97c97c239f51" providerId="ADAL" clId="{FDFCA19D-E010-417A-A37D-E35E44229EC7}" dt="2023-06-07T18:37:04.603" v="5985" actId="20577"/>
          <ac:spMkLst>
            <pc:docMk/>
            <pc:sldMk cId="3150536411" sldId="291"/>
            <ac:spMk id="3" creationId="{E8164B11-688A-F5A2-D9DB-CAB863B90D47}"/>
          </ac:spMkLst>
        </pc:spChg>
      </pc:sldChg>
      <pc:sldChg chg="addSp modSp new mod">
        <pc:chgData name="Susan Mary Altmeyer" userId="8f8d6ff1-894a-49d5-b47e-97c97c239f51" providerId="ADAL" clId="{FDFCA19D-E010-417A-A37D-E35E44229EC7}" dt="2023-06-07T18:38:44.106" v="5991" actId="1076"/>
        <pc:sldMkLst>
          <pc:docMk/>
          <pc:sldMk cId="743875766" sldId="292"/>
        </pc:sldMkLst>
        <pc:spChg chg="mod">
          <ac:chgData name="Susan Mary Altmeyer" userId="8f8d6ff1-894a-49d5-b47e-97c97c239f51" providerId="ADAL" clId="{FDFCA19D-E010-417A-A37D-E35E44229EC7}" dt="2023-06-07T18:23:37.459" v="5881" actId="1076"/>
          <ac:spMkLst>
            <pc:docMk/>
            <pc:sldMk cId="743875766" sldId="292"/>
            <ac:spMk id="2" creationId="{3C77C699-4DE2-2FDD-401F-FD61073CF73D}"/>
          </ac:spMkLst>
        </pc:spChg>
        <pc:spChg chg="mod">
          <ac:chgData name="Susan Mary Altmeyer" userId="8f8d6ff1-894a-49d5-b47e-97c97c239f51" providerId="ADAL" clId="{FDFCA19D-E010-417A-A37D-E35E44229EC7}" dt="2023-06-07T18:25:30.110" v="5915" actId="255"/>
          <ac:spMkLst>
            <pc:docMk/>
            <pc:sldMk cId="743875766" sldId="292"/>
            <ac:spMk id="3" creationId="{4CD43EAE-81C9-09F4-FFE2-7186BE670C03}"/>
          </ac:spMkLst>
        </pc:spChg>
        <pc:spChg chg="add mod">
          <ac:chgData name="Susan Mary Altmeyer" userId="8f8d6ff1-894a-49d5-b47e-97c97c239f51" providerId="ADAL" clId="{FDFCA19D-E010-417A-A37D-E35E44229EC7}" dt="2023-06-07T18:38:44.106" v="5991" actId="1076"/>
          <ac:spMkLst>
            <pc:docMk/>
            <pc:sldMk cId="743875766" sldId="292"/>
            <ac:spMk id="6" creationId="{C2A71D86-CFAB-FD84-4F1B-7F16F568F9BB}"/>
          </ac:spMkLst>
        </pc:spChg>
        <pc:picChg chg="add mod">
          <ac:chgData name="Susan Mary Altmeyer" userId="8f8d6ff1-894a-49d5-b47e-97c97c239f51" providerId="ADAL" clId="{FDFCA19D-E010-417A-A37D-E35E44229EC7}" dt="2023-06-07T18:38:00.561" v="5988" actId="1076"/>
          <ac:picMkLst>
            <pc:docMk/>
            <pc:sldMk cId="743875766" sldId="292"/>
            <ac:picMk id="5" creationId="{D0FB8A71-DDC0-DBFE-31F6-F5C5AF82070D}"/>
          </ac:picMkLst>
        </pc:picChg>
      </pc:sldChg>
      <pc:sldChg chg="addSp modSp new mod">
        <pc:chgData name="Susan Mary Altmeyer" userId="8f8d6ff1-894a-49d5-b47e-97c97c239f51" providerId="ADAL" clId="{FDFCA19D-E010-417A-A37D-E35E44229EC7}" dt="2023-06-07T18:50:25.607" v="6120" actId="14100"/>
        <pc:sldMkLst>
          <pc:docMk/>
          <pc:sldMk cId="621000767" sldId="293"/>
        </pc:sldMkLst>
        <pc:spChg chg="mod">
          <ac:chgData name="Susan Mary Altmeyer" userId="8f8d6ff1-894a-49d5-b47e-97c97c239f51" providerId="ADAL" clId="{FDFCA19D-E010-417A-A37D-E35E44229EC7}" dt="2023-06-07T18:45:14.681" v="6108" actId="14100"/>
          <ac:spMkLst>
            <pc:docMk/>
            <pc:sldMk cId="621000767" sldId="293"/>
            <ac:spMk id="2" creationId="{3E6F0AC1-8690-6289-F9EA-70AC85F8A35E}"/>
          </ac:spMkLst>
        </pc:spChg>
        <pc:spChg chg="mod">
          <ac:chgData name="Susan Mary Altmeyer" userId="8f8d6ff1-894a-49d5-b47e-97c97c239f51" providerId="ADAL" clId="{FDFCA19D-E010-417A-A37D-E35E44229EC7}" dt="2023-06-07T18:49:59.909" v="6117" actId="1076"/>
          <ac:spMkLst>
            <pc:docMk/>
            <pc:sldMk cId="621000767" sldId="293"/>
            <ac:spMk id="3" creationId="{DDC1F6C9-E9CD-E63E-5417-84953AC92763}"/>
          </ac:spMkLst>
        </pc:spChg>
        <pc:picChg chg="add mod">
          <ac:chgData name="Susan Mary Altmeyer" userId="8f8d6ff1-894a-49d5-b47e-97c97c239f51" providerId="ADAL" clId="{FDFCA19D-E010-417A-A37D-E35E44229EC7}" dt="2023-06-07T18:50:25.607" v="6120" actId="14100"/>
          <ac:picMkLst>
            <pc:docMk/>
            <pc:sldMk cId="621000767" sldId="293"/>
            <ac:picMk id="4" creationId="{8D33020E-84BF-4D78-0F12-011077DB6A3F}"/>
          </ac:picMkLst>
        </pc:picChg>
      </pc:sldChg>
      <pc:sldChg chg="add">
        <pc:chgData name="Susan Mary Altmeyer" userId="8f8d6ff1-894a-49d5-b47e-97c97c239f51" providerId="ADAL" clId="{FDFCA19D-E010-417A-A37D-E35E44229EC7}" dt="2023-06-12T13:09:18.254" v="6129"/>
        <pc:sldMkLst>
          <pc:docMk/>
          <pc:sldMk cId="3527150782" sldId="294"/>
        </pc:sldMkLst>
      </pc:sldChg>
      <pc:sldChg chg="add">
        <pc:chgData name="Susan Mary Altmeyer" userId="8f8d6ff1-894a-49d5-b47e-97c97c239f51" providerId="ADAL" clId="{FDFCA19D-E010-417A-A37D-E35E44229EC7}" dt="2023-06-12T13:09:37.966" v="6131"/>
        <pc:sldMkLst>
          <pc:docMk/>
          <pc:sldMk cId="1600657484" sldId="295"/>
        </pc:sldMkLst>
      </pc:sldChg>
      <pc:sldChg chg="add">
        <pc:chgData name="Susan Mary Altmeyer" userId="8f8d6ff1-894a-49d5-b47e-97c97c239f51" providerId="ADAL" clId="{FDFCA19D-E010-417A-A37D-E35E44229EC7}" dt="2023-06-12T13:10:01.502" v="6133"/>
        <pc:sldMkLst>
          <pc:docMk/>
          <pc:sldMk cId="4012171394" sldId="296"/>
        </pc:sldMkLst>
      </pc:sldChg>
    </pc:docChg>
  </pc:docChgLst>
  <pc:docChgLst>
    <pc:chgData name="Susan Altmeyer" userId="8f8d6ff1-894a-49d5-b47e-97c97c239f51" providerId="ADAL" clId="{FDFCA19D-E010-417A-A37D-E35E44229EC7}"/>
    <pc:docChg chg="undo custSel addSld delSld modSld">
      <pc:chgData name="Susan Altmeyer" userId="8f8d6ff1-894a-49d5-b47e-97c97c239f51" providerId="ADAL" clId="{FDFCA19D-E010-417A-A37D-E35E44229EC7}" dt="2023-06-13T23:22:58.812" v="97" actId="47"/>
      <pc:docMkLst>
        <pc:docMk/>
      </pc:docMkLst>
      <pc:sldChg chg="modNotesTx">
        <pc:chgData name="Susan Altmeyer" userId="8f8d6ff1-894a-49d5-b47e-97c97c239f51" providerId="ADAL" clId="{FDFCA19D-E010-417A-A37D-E35E44229EC7}" dt="2023-06-13T15:45:21.068" v="25"/>
        <pc:sldMkLst>
          <pc:docMk/>
          <pc:sldMk cId="98528613" sldId="261"/>
        </pc:sldMkLst>
      </pc:sldChg>
      <pc:sldChg chg="addSp delSp modSp mod modClrScheme modAnim chgLayout">
        <pc:chgData name="Susan Altmeyer" userId="8f8d6ff1-894a-49d5-b47e-97c97c239f51" providerId="ADAL" clId="{FDFCA19D-E010-417A-A37D-E35E44229EC7}" dt="2023-06-13T15:18:42.614" v="14"/>
        <pc:sldMkLst>
          <pc:docMk/>
          <pc:sldMk cId="3782379783" sldId="275"/>
        </pc:sldMkLst>
        <pc:spChg chg="mod">
          <ac:chgData name="Susan Altmeyer" userId="8f8d6ff1-894a-49d5-b47e-97c97c239f51" providerId="ADAL" clId="{FDFCA19D-E010-417A-A37D-E35E44229EC7}" dt="2023-06-13T15:17:41.217" v="7" actId="26606"/>
          <ac:spMkLst>
            <pc:docMk/>
            <pc:sldMk cId="3782379783" sldId="275"/>
            <ac:spMk id="8" creationId="{8A857188-CD37-B06A-DBD8-0C2F03073B4D}"/>
          </ac:spMkLst>
        </pc:spChg>
        <pc:spChg chg="mod">
          <ac:chgData name="Susan Altmeyer" userId="8f8d6ff1-894a-49d5-b47e-97c97c239f51" providerId="ADAL" clId="{FDFCA19D-E010-417A-A37D-E35E44229EC7}" dt="2023-06-13T15:17:41.217" v="7" actId="26606"/>
          <ac:spMkLst>
            <pc:docMk/>
            <pc:sldMk cId="3782379783" sldId="275"/>
            <ac:spMk id="15" creationId="{ABCBA6F6-DB76-AECB-9F37-70DB94702EA5}"/>
          </ac:spMkLst>
        </pc:spChg>
        <pc:spChg chg="add del mod">
          <ac:chgData name="Susan Altmeyer" userId="8f8d6ff1-894a-49d5-b47e-97c97c239f51" providerId="ADAL" clId="{FDFCA19D-E010-417A-A37D-E35E44229EC7}" dt="2023-06-13T15:17:41.217" v="7" actId="26606"/>
          <ac:spMkLst>
            <pc:docMk/>
            <pc:sldMk cId="3782379783" sldId="275"/>
            <ac:spMk id="20" creationId="{FE3DA1AA-4BBD-31B3-0380-BB0333A77B3A}"/>
          </ac:spMkLst>
        </pc:spChg>
        <pc:spChg chg="add del mod">
          <ac:chgData name="Susan Altmeyer" userId="8f8d6ff1-894a-49d5-b47e-97c97c239f51" providerId="ADAL" clId="{FDFCA19D-E010-417A-A37D-E35E44229EC7}" dt="2023-06-13T15:17:41.217" v="7" actId="26606"/>
          <ac:spMkLst>
            <pc:docMk/>
            <pc:sldMk cId="3782379783" sldId="275"/>
            <ac:spMk id="22" creationId="{1708E09F-170D-14D7-B0A7-90CEA3BF602E}"/>
          </ac:spMkLst>
        </pc:spChg>
        <pc:spChg chg="add del mod">
          <ac:chgData name="Susan Altmeyer" userId="8f8d6ff1-894a-49d5-b47e-97c97c239f51" providerId="ADAL" clId="{FDFCA19D-E010-417A-A37D-E35E44229EC7}" dt="2023-06-13T15:17:41.217" v="7" actId="26606"/>
          <ac:spMkLst>
            <pc:docMk/>
            <pc:sldMk cId="3782379783" sldId="275"/>
            <ac:spMk id="24" creationId="{F76A1578-4BAB-8672-0768-2FB5B6E7D8CD}"/>
          </ac:spMkLst>
        </pc:spChg>
        <pc:picChg chg="mod ord">
          <ac:chgData name="Susan Altmeyer" userId="8f8d6ff1-894a-49d5-b47e-97c97c239f51" providerId="ADAL" clId="{FDFCA19D-E010-417A-A37D-E35E44229EC7}" dt="2023-06-13T15:17:41.217" v="7" actId="26606"/>
          <ac:picMkLst>
            <pc:docMk/>
            <pc:sldMk cId="3782379783" sldId="275"/>
            <ac:picMk id="2" creationId="{4E161E18-FF90-D4DC-16E1-E60F11CA7DD7}"/>
          </ac:picMkLst>
        </pc:picChg>
        <pc:picChg chg="add mod modCrop">
          <ac:chgData name="Susan Altmeyer" userId="8f8d6ff1-894a-49d5-b47e-97c97c239f51" providerId="ADAL" clId="{FDFCA19D-E010-417A-A37D-E35E44229EC7}" dt="2023-06-13T15:18:01.001" v="11" actId="14100"/>
          <ac:picMkLst>
            <pc:docMk/>
            <pc:sldMk cId="3782379783" sldId="275"/>
            <ac:picMk id="3" creationId="{9AEF2857-9EB7-DD83-A0B7-C6E7ECF6FF47}"/>
          </ac:picMkLst>
        </pc:picChg>
      </pc:sldChg>
      <pc:sldChg chg="addSp delSp modSp mod">
        <pc:chgData name="Susan Altmeyer" userId="8f8d6ff1-894a-49d5-b47e-97c97c239f51" providerId="ADAL" clId="{FDFCA19D-E010-417A-A37D-E35E44229EC7}" dt="2023-06-13T15:56:21.106" v="31"/>
        <pc:sldMkLst>
          <pc:docMk/>
          <pc:sldMk cId="3016061073" sldId="279"/>
        </pc:sldMkLst>
        <pc:picChg chg="add del mod">
          <ac:chgData name="Susan Altmeyer" userId="8f8d6ff1-894a-49d5-b47e-97c97c239f51" providerId="ADAL" clId="{FDFCA19D-E010-417A-A37D-E35E44229EC7}" dt="2023-06-13T15:56:21.106" v="31"/>
          <ac:picMkLst>
            <pc:docMk/>
            <pc:sldMk cId="3016061073" sldId="279"/>
            <ac:picMk id="3" creationId="{A190F8CC-44D0-87A0-E49D-D851B2FDAC9B}"/>
          </ac:picMkLst>
        </pc:picChg>
      </pc:sldChg>
      <pc:sldChg chg="modNotesTx">
        <pc:chgData name="Susan Altmeyer" userId="8f8d6ff1-894a-49d5-b47e-97c97c239f51" providerId="ADAL" clId="{FDFCA19D-E010-417A-A37D-E35E44229EC7}" dt="2023-06-13T19:50:30.965" v="96" actId="20577"/>
        <pc:sldMkLst>
          <pc:docMk/>
          <pc:sldMk cId="89093256" sldId="282"/>
        </pc:sldMkLst>
      </pc:sldChg>
      <pc:sldChg chg="del">
        <pc:chgData name="Susan Altmeyer" userId="8f8d6ff1-894a-49d5-b47e-97c97c239f51" providerId="ADAL" clId="{FDFCA19D-E010-417A-A37D-E35E44229EC7}" dt="2023-06-13T15:10:40.633" v="2" actId="47"/>
        <pc:sldMkLst>
          <pc:docMk/>
          <pc:sldMk cId="4012171394" sldId="296"/>
        </pc:sldMkLst>
      </pc:sldChg>
      <pc:sldChg chg="add del">
        <pc:chgData name="Susan Altmeyer" userId="8f8d6ff1-894a-49d5-b47e-97c97c239f51" providerId="ADAL" clId="{FDFCA19D-E010-417A-A37D-E35E44229EC7}" dt="2023-06-13T23:22:58.812" v="97" actId="47"/>
        <pc:sldMkLst>
          <pc:docMk/>
          <pc:sldMk cId="3256920219" sldId="297"/>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6T18:10:39.402"/>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6T18:09:13.539"/>
    </inkml:context>
    <inkml:brush xml:id="br0">
      <inkml:brushProperty name="width" value="0.05" units="cm"/>
      <inkml:brushProperty name="height" value="0.05" units="cm"/>
      <inkml:brushProperty name="color" value="#E71224"/>
    </inkml:brush>
  </inkml:definitions>
  <inkml:trace contextRef="#ctx0" brushRef="#br0">3786 1 24575,'-1860'0'0,"1808"0"0,-1 3 0,2 2 0,-1 2 0,1 3 0,0 1 0,0 3 0,2 2 0,0 3 0,-88 46 0,99-46 0,-2 0 0,0-3 0,-1-1 0,0-3 0,-1-1 0,-44 6 0,31-5 0,1 2 0,1 2 0,-66 31 0,-147 83 0,208-100 0,42-20 0,0 0 0,1 1 0,1 0 0,0 1 0,1 1 0,0 0 0,0 1 0,2 0 0,-11 17 0,-23 26 0,36-45 0,1 1 0,0 0 0,1 1 0,1 0 0,0 0 0,-6 22 0,-12 26 0,12-36 0,-18 40 0,-25 81 0,48-123 0,1 1 0,1-1 0,1 1 0,1-1 0,1 1 0,2 0 0,3 34 0,4-3 0,3-1 0,2 1 0,2-2 0,36 85 0,-33-100 0,1-2 0,2 0 0,2-1 0,1-1 0,2-2 0,55 59 0,17 0 0,99 106 0,-162-156 0,3-2 0,1-1 0,1-3 0,3 0 0,0-3 0,2-2 0,51 27 0,101 39 0,324 113 0,-390-166 0,266 84 0,-278-96 0,173 24 0,143-3 0,-86-14 0,51 7 0,-79-6 0,443-2 0,147-42 0,-895 4 0,0-1 0,0 0 0,0-1 0,-1-1 0,1 0 0,0-1 0,-1 0 0,0-1 0,0-1 0,0 0 0,-1-1 0,0-1 0,0 0 0,-1 0 0,0-1 0,0-1 0,11-12 0,196-200 0,-205 208 0,0 0 0,-1-1 0,0-1 0,-2 0 0,0-1 0,0 0 0,-2 0 0,13-33 0,17-49 0,-17 47 0,-2-1 0,-3-1 0,13-67 0,-14-23 0,-3-256 0,-11 177 0,-5-196 0,2 401 0,-1 0 0,0 1 0,-2-1 0,0 1 0,-1 0 0,0 0 0,-2 0 0,0 1 0,0 0 0,-2 0 0,0 1 0,-1 0 0,0 1 0,-1 0 0,-1 0 0,0 1 0,-15-12 0,-35-36 0,-60-78 0,71 77 0,-97-91 0,106 121 0,-1 1 0,-65-33 0,49 29 0,-67-33 0,-199-75 0,101 48 0,196 81 0,-1 2 0,0 1 0,-1 1 0,-1 2 0,1 1 0,-1 1 0,-41-2 0,-272 3 0,-96-4 0,266-7-38,-226-7-1289,372 23-5499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7217D7-D36A-453C-ABA4-E37AC66B6C68}" type="datetimeFigureOut">
              <a:rPr lang="en-US" smtClean="0"/>
              <a:t>6/13/2023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18F1BB-4AB2-476A-904A-6FD2394FBE42}" type="slidenum">
              <a:rPr lang="en-US" smtClean="0"/>
              <a:t>‹#›</a:t>
            </a:fld>
            <a:endParaRPr lang="en-US"/>
          </a:p>
        </p:txBody>
      </p:sp>
    </p:spTree>
    <p:extLst>
      <p:ext uri="{BB962C8B-B14F-4D97-AF65-F5344CB8AC3E}">
        <p14:creationId xmlns:p14="http://schemas.microsoft.com/office/powerpoint/2010/main" val="1534066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talking about generative content for text, like Bard, etc.</a:t>
            </a:r>
          </a:p>
        </p:txBody>
      </p:sp>
      <p:sp>
        <p:nvSpPr>
          <p:cNvPr id="4" name="Slide Number Placeholder 3"/>
          <p:cNvSpPr>
            <a:spLocks noGrp="1"/>
          </p:cNvSpPr>
          <p:nvPr>
            <p:ph type="sldNum" sz="quarter" idx="5"/>
          </p:nvPr>
        </p:nvSpPr>
        <p:spPr/>
        <p:txBody>
          <a:bodyPr/>
          <a:lstStyle/>
          <a:p>
            <a:fld id="{3718F1BB-4AB2-476A-904A-6FD2394FBE42}" type="slidenum">
              <a:rPr lang="en-US" smtClean="0"/>
              <a:t>2</a:t>
            </a:fld>
            <a:endParaRPr lang="en-US"/>
          </a:p>
        </p:txBody>
      </p:sp>
    </p:spTree>
    <p:extLst>
      <p:ext uri="{BB962C8B-B14F-4D97-AF65-F5344CB8AC3E}">
        <p14:creationId xmlns:p14="http://schemas.microsoft.com/office/powerpoint/2010/main" val="3679149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Florence Allen diary pages, transcribed using </a:t>
            </a:r>
            <a:r>
              <a:rPr lang="en-US" dirty="0" err="1"/>
              <a:t>Transkribus</a:t>
            </a:r>
            <a:r>
              <a:rPr lang="en-US" dirty="0"/>
              <a:t> Lite. Try custom model and download software</a:t>
            </a:r>
          </a:p>
        </p:txBody>
      </p:sp>
      <p:sp>
        <p:nvSpPr>
          <p:cNvPr id="4" name="Slide Number Placeholder 3"/>
          <p:cNvSpPr>
            <a:spLocks noGrp="1"/>
          </p:cNvSpPr>
          <p:nvPr>
            <p:ph type="sldNum" sz="quarter" idx="5"/>
          </p:nvPr>
        </p:nvSpPr>
        <p:spPr/>
        <p:txBody>
          <a:bodyPr/>
          <a:lstStyle/>
          <a:p>
            <a:fld id="{3718F1BB-4AB2-476A-904A-6FD2394FBE42}" type="slidenum">
              <a:rPr lang="en-US" smtClean="0"/>
              <a:t>17</a:t>
            </a:fld>
            <a:endParaRPr lang="en-US"/>
          </a:p>
        </p:txBody>
      </p:sp>
    </p:spTree>
    <p:extLst>
      <p:ext uri="{BB962C8B-B14F-4D97-AF65-F5344CB8AC3E}">
        <p14:creationId xmlns:p14="http://schemas.microsoft.com/office/powerpoint/2010/main" val="3357282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https://www.telusinternational.com/insights/ai-data/article/how-to-train-ai</a:t>
            </a:r>
          </a:p>
          <a:p>
            <a:r>
              <a:rPr lang="en-US" dirty="0"/>
              <a:t>Overfit means tying to closely to the sample data – won’t be able to work with new data</a:t>
            </a:r>
          </a:p>
        </p:txBody>
      </p:sp>
      <p:sp>
        <p:nvSpPr>
          <p:cNvPr id="4" name="Slide Number Placeholder 3"/>
          <p:cNvSpPr>
            <a:spLocks noGrp="1"/>
          </p:cNvSpPr>
          <p:nvPr>
            <p:ph type="sldNum" sz="quarter" idx="5"/>
          </p:nvPr>
        </p:nvSpPr>
        <p:spPr/>
        <p:txBody>
          <a:bodyPr/>
          <a:lstStyle/>
          <a:p>
            <a:fld id="{3718F1BB-4AB2-476A-904A-6FD2394FBE42}" type="slidenum">
              <a:rPr lang="en-US" smtClean="0"/>
              <a:t>19</a:t>
            </a:fld>
            <a:endParaRPr lang="en-US"/>
          </a:p>
        </p:txBody>
      </p:sp>
    </p:spTree>
    <p:extLst>
      <p:ext uri="{BB962C8B-B14F-4D97-AF65-F5344CB8AC3E}">
        <p14:creationId xmlns:p14="http://schemas.microsoft.com/office/powerpoint/2010/main" val="2063385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https://readcoop.eu/transkribus/video/training-a-handwritten-text-recognition-model-2/ - older video</a:t>
            </a:r>
          </a:p>
          <a:p>
            <a:r>
              <a:rPr lang="en-US" dirty="0"/>
              <a:t>https://www.youtube.com/watch?v=M7LdrlKoZzk</a:t>
            </a:r>
          </a:p>
          <a:p>
            <a:r>
              <a:rPr lang="en-US" dirty="0"/>
              <a:t>https://readcoop.eu/transkribus/howto/use-transkribus-in-10-steps/</a:t>
            </a:r>
          </a:p>
        </p:txBody>
      </p:sp>
      <p:sp>
        <p:nvSpPr>
          <p:cNvPr id="4" name="Slide Number Placeholder 3"/>
          <p:cNvSpPr>
            <a:spLocks noGrp="1"/>
          </p:cNvSpPr>
          <p:nvPr>
            <p:ph type="sldNum" sz="quarter" idx="5"/>
          </p:nvPr>
        </p:nvSpPr>
        <p:spPr/>
        <p:txBody>
          <a:bodyPr/>
          <a:lstStyle/>
          <a:p>
            <a:fld id="{3718F1BB-4AB2-476A-904A-6FD2394FBE42}" type="slidenum">
              <a:rPr lang="en-US" smtClean="0"/>
              <a:t>20</a:t>
            </a:fld>
            <a:endParaRPr lang="en-US"/>
          </a:p>
        </p:txBody>
      </p:sp>
    </p:spTree>
    <p:extLst>
      <p:ext uri="{BB962C8B-B14F-4D97-AF65-F5344CB8AC3E}">
        <p14:creationId xmlns:p14="http://schemas.microsoft.com/office/powerpoint/2010/main" val="3051070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https://www.unite.ai/best-ai-translation-software-tools/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Georgia" panose="02040502050405020303" pitchFamily="18" charset="0"/>
              </a:rPr>
              <a:t>The Artificial Intelligence in International Law, Young-</a:t>
            </a:r>
            <a:r>
              <a:rPr lang="en-US" b="0" i="0" dirty="0" err="1">
                <a:solidFill>
                  <a:srgbClr val="333333"/>
                </a:solidFill>
                <a:effectLst/>
                <a:latin typeface="Georgia" panose="02040502050405020303" pitchFamily="18" charset="0"/>
              </a:rPr>
              <a:t>Yik</a:t>
            </a:r>
            <a:r>
              <a:rPr lang="en-US" b="0" i="0" dirty="0">
                <a:solidFill>
                  <a:srgbClr val="333333"/>
                </a:solidFill>
                <a:effectLst/>
                <a:latin typeface="Georgia" panose="02040502050405020303" pitchFamily="18" charset="0"/>
              </a:rPr>
              <a:t> </a:t>
            </a:r>
            <a:r>
              <a:rPr lang="en-US" b="0" i="0" dirty="0" err="1">
                <a:solidFill>
                  <a:srgbClr val="333333"/>
                </a:solidFill>
                <a:effectLst/>
                <a:latin typeface="Georgia" panose="02040502050405020303" pitchFamily="18" charset="0"/>
              </a:rPr>
              <a:t>Rhim</a:t>
            </a:r>
            <a:r>
              <a:rPr lang="en-US" b="0" i="0" dirty="0">
                <a:solidFill>
                  <a:srgbClr val="333333"/>
                </a:solidFill>
                <a:effectLst/>
                <a:latin typeface="Georgia" panose="02040502050405020303" pitchFamily="18" charset="0"/>
              </a:rPr>
              <a:t> and </a:t>
            </a:r>
            <a:r>
              <a:rPr lang="en-US" b="0" i="0" dirty="0" err="1">
                <a:solidFill>
                  <a:srgbClr val="333333"/>
                </a:solidFill>
                <a:effectLst/>
                <a:latin typeface="Georgia" panose="02040502050405020303" pitchFamily="18" charset="0"/>
              </a:rPr>
              <a:t>KyungBae</a:t>
            </a:r>
            <a:r>
              <a:rPr lang="en-US" b="0" i="0" dirty="0">
                <a:solidFill>
                  <a:srgbClr val="333333"/>
                </a:solidFill>
                <a:effectLst/>
                <a:latin typeface="Georgia" panose="02040502050405020303" pitchFamily="18" charset="0"/>
              </a:rPr>
              <a:t> Park, part of a book </a:t>
            </a:r>
            <a:r>
              <a:rPr lang="en-US" b="0" i="0" dirty="0" err="1">
                <a:solidFill>
                  <a:srgbClr val="333333"/>
                </a:solidFill>
                <a:effectLst/>
                <a:latin typeface="Georgia" panose="02040502050405020303" pitchFamily="18" charset="0"/>
              </a:rPr>
              <a:t>Revoluntionary</a:t>
            </a:r>
            <a:r>
              <a:rPr lang="en-US" b="0" i="0" dirty="0">
                <a:solidFill>
                  <a:srgbClr val="333333"/>
                </a:solidFill>
                <a:effectLst/>
                <a:latin typeface="Georgia" panose="02040502050405020303" pitchFamily="18" charset="0"/>
              </a:rPr>
              <a:t> Approach to International Law</a:t>
            </a:r>
          </a:p>
          <a:p>
            <a:r>
              <a:rPr lang="en-US" dirty="0"/>
              <a:t>https://link.springer.com/chapter/10.1007/978-981-19-7967-5_11</a:t>
            </a:r>
          </a:p>
          <a:p>
            <a:r>
              <a:rPr lang="en-US" dirty="0"/>
              <a:t>https://translatepress.com/deepl-translator-review/</a:t>
            </a:r>
          </a:p>
        </p:txBody>
      </p:sp>
      <p:sp>
        <p:nvSpPr>
          <p:cNvPr id="4" name="Slide Number Placeholder 3"/>
          <p:cNvSpPr>
            <a:spLocks noGrp="1"/>
          </p:cNvSpPr>
          <p:nvPr>
            <p:ph type="sldNum" sz="quarter" idx="5"/>
          </p:nvPr>
        </p:nvSpPr>
        <p:spPr/>
        <p:txBody>
          <a:bodyPr/>
          <a:lstStyle/>
          <a:p>
            <a:fld id="{3718F1BB-4AB2-476A-904A-6FD2394FBE42}" type="slidenum">
              <a:rPr lang="en-US" smtClean="0"/>
              <a:t>25</a:t>
            </a:fld>
            <a:endParaRPr lang="en-US"/>
          </a:p>
        </p:txBody>
      </p:sp>
    </p:spTree>
    <p:extLst>
      <p:ext uri="{BB962C8B-B14F-4D97-AF65-F5344CB8AC3E}">
        <p14:creationId xmlns:p14="http://schemas.microsoft.com/office/powerpoint/2010/main" val="3492198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https://www.unite.ai/10-best-ai-tools-for-education/</a:t>
            </a:r>
          </a:p>
          <a:p>
            <a:r>
              <a:rPr lang="en-US" dirty="0"/>
              <a:t>https://hbr.org/2019/10/how-ai-and-data-could-personalize-higher-education</a:t>
            </a:r>
          </a:p>
          <a:p>
            <a:r>
              <a:rPr lang="en-US" dirty="0"/>
              <a:t>https://www.ccdaily.com/2023/04/how-will-ai-impact-the-future-of-the-lms/</a:t>
            </a:r>
          </a:p>
          <a:p>
            <a:endParaRPr lang="en-US" dirty="0"/>
          </a:p>
          <a:p>
            <a:r>
              <a:rPr lang="en-US" sz="1200" dirty="0"/>
              <a:t>Coming soon to an LMS near you…</a:t>
            </a:r>
            <a:endParaRPr lang="en-US" dirty="0"/>
          </a:p>
          <a:p>
            <a:pPr marL="342900" indent="-342900">
              <a:buFont typeface="Arial" panose="020B0604020202020204" pitchFamily="34" charset="0"/>
              <a:buChar char="•"/>
            </a:pPr>
            <a:r>
              <a:rPr lang="en-US" dirty="0"/>
              <a:t>Embedded </a:t>
            </a:r>
            <a:r>
              <a:rPr lang="en-US" dirty="0" err="1"/>
              <a:t>ChatGPT</a:t>
            </a:r>
            <a:r>
              <a:rPr lang="en-US" dirty="0"/>
              <a:t>-like tools for instructors to create quiz questions or lesson plans</a:t>
            </a:r>
          </a:p>
          <a:p>
            <a:pPr marL="342900" indent="-342900">
              <a:buFont typeface="Arial" panose="020B0604020202020204" pitchFamily="34" charset="0"/>
              <a:buChar char="•"/>
            </a:pPr>
            <a:r>
              <a:rPr lang="en-US" dirty="0"/>
              <a:t>Embedded AI chatbots</a:t>
            </a:r>
          </a:p>
          <a:p>
            <a:pPr marL="342900" indent="-342900">
              <a:buFont typeface="Arial" panose="020B0604020202020204" pitchFamily="34" charset="0"/>
              <a:buChar char="•"/>
            </a:pPr>
            <a:r>
              <a:rPr lang="en-US" dirty="0"/>
              <a:t>Personalized learning paths</a:t>
            </a:r>
          </a:p>
          <a:p>
            <a:pPr marL="342900" indent="-342900">
              <a:buFont typeface="Arial" panose="020B0604020202020204" pitchFamily="34" charset="0"/>
              <a:buChar char="•"/>
            </a:pPr>
            <a:r>
              <a:rPr lang="en-US" dirty="0"/>
              <a:t>Better data collection on learners to find ideal content</a:t>
            </a:r>
          </a:p>
          <a:p>
            <a:endParaRPr lang="en-US" dirty="0"/>
          </a:p>
        </p:txBody>
      </p:sp>
      <p:sp>
        <p:nvSpPr>
          <p:cNvPr id="4" name="Slide Number Placeholder 3"/>
          <p:cNvSpPr>
            <a:spLocks noGrp="1"/>
          </p:cNvSpPr>
          <p:nvPr>
            <p:ph type="sldNum" sz="quarter" idx="5"/>
          </p:nvPr>
        </p:nvSpPr>
        <p:spPr/>
        <p:txBody>
          <a:bodyPr/>
          <a:lstStyle/>
          <a:p>
            <a:fld id="{3718F1BB-4AB2-476A-904A-6FD2394FBE42}" type="slidenum">
              <a:rPr lang="en-US" smtClean="0"/>
              <a:t>26</a:t>
            </a:fld>
            <a:endParaRPr lang="en-US"/>
          </a:p>
        </p:txBody>
      </p:sp>
    </p:spTree>
    <p:extLst>
      <p:ext uri="{BB962C8B-B14F-4D97-AF65-F5344CB8AC3E}">
        <p14:creationId xmlns:p14="http://schemas.microsoft.com/office/powerpoint/2010/main" val="3960870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18F1BB-4AB2-476A-904A-6FD2394FBE42}" type="slidenum">
              <a:rPr lang="en-US" smtClean="0"/>
              <a:t>28</a:t>
            </a:fld>
            <a:endParaRPr lang="en-US"/>
          </a:p>
        </p:txBody>
      </p:sp>
    </p:spTree>
    <p:extLst>
      <p:ext uri="{BB962C8B-B14F-4D97-AF65-F5344CB8AC3E}">
        <p14:creationId xmlns:p14="http://schemas.microsoft.com/office/powerpoint/2010/main" val="2696358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https://www.youtube.com/watch?v=LqiFEhnnA9I</a:t>
            </a:r>
          </a:p>
        </p:txBody>
      </p:sp>
      <p:sp>
        <p:nvSpPr>
          <p:cNvPr id="4" name="Slide Number Placeholder 3"/>
          <p:cNvSpPr>
            <a:spLocks noGrp="1"/>
          </p:cNvSpPr>
          <p:nvPr>
            <p:ph type="sldNum" sz="quarter" idx="5"/>
          </p:nvPr>
        </p:nvSpPr>
        <p:spPr/>
        <p:txBody>
          <a:bodyPr/>
          <a:lstStyle/>
          <a:p>
            <a:fld id="{3718F1BB-4AB2-476A-904A-6FD2394FBE42}" type="slidenum">
              <a:rPr lang="en-US" smtClean="0"/>
              <a:t>29</a:t>
            </a:fld>
            <a:endParaRPr lang="en-US"/>
          </a:p>
        </p:txBody>
      </p:sp>
    </p:spTree>
    <p:extLst>
      <p:ext uri="{BB962C8B-B14F-4D97-AF65-F5344CB8AC3E}">
        <p14:creationId xmlns:p14="http://schemas.microsoft.com/office/powerpoint/2010/main" val="832946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our faculty writing a book on Florence Allen. Prof. Tracy Thomas came across a good deal of handwritten notes, diaries, etc.</a:t>
            </a:r>
          </a:p>
        </p:txBody>
      </p:sp>
      <p:sp>
        <p:nvSpPr>
          <p:cNvPr id="4" name="Slide Number Placeholder 3"/>
          <p:cNvSpPr>
            <a:spLocks noGrp="1"/>
          </p:cNvSpPr>
          <p:nvPr>
            <p:ph type="sldNum" sz="quarter" idx="5"/>
          </p:nvPr>
        </p:nvSpPr>
        <p:spPr/>
        <p:txBody>
          <a:bodyPr/>
          <a:lstStyle/>
          <a:p>
            <a:fld id="{3718F1BB-4AB2-476A-904A-6FD2394FBE42}" type="slidenum">
              <a:rPr lang="en-US" smtClean="0"/>
              <a:t>3</a:t>
            </a:fld>
            <a:endParaRPr lang="en-US"/>
          </a:p>
        </p:txBody>
      </p:sp>
    </p:spTree>
    <p:extLst>
      <p:ext uri="{BB962C8B-B14F-4D97-AF65-F5344CB8AC3E}">
        <p14:creationId xmlns:p14="http://schemas.microsoft.com/office/powerpoint/2010/main" val="3430098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 –e is actually Chat-GPT’s roommate. They both live on OpenAI.com</a:t>
            </a:r>
          </a:p>
          <a:p>
            <a:r>
              <a:rPr lang="en-US" dirty="0"/>
              <a:t>Combines distinct and unrelated objects in semantically plausible ways</a:t>
            </a:r>
            <a:br>
              <a:rPr lang="en-US" dirty="0"/>
            </a:br>
            <a:r>
              <a:rPr lang="en-US" dirty="0"/>
              <a:t>Modify existing images, create variations of images that maintain their salient features, and interpolate between two input images</a:t>
            </a:r>
          </a:p>
          <a:p>
            <a:r>
              <a:rPr lang="en-US" dirty="0"/>
              <a:t>https://www.assemblyai.com/blog/how-dall-e-2-actually-works/</a:t>
            </a:r>
          </a:p>
        </p:txBody>
      </p:sp>
      <p:sp>
        <p:nvSpPr>
          <p:cNvPr id="4" name="Slide Number Placeholder 3"/>
          <p:cNvSpPr>
            <a:spLocks noGrp="1"/>
          </p:cNvSpPr>
          <p:nvPr>
            <p:ph type="sldNum" sz="quarter" idx="5"/>
          </p:nvPr>
        </p:nvSpPr>
        <p:spPr/>
        <p:txBody>
          <a:bodyPr/>
          <a:lstStyle/>
          <a:p>
            <a:fld id="{3718F1BB-4AB2-476A-904A-6FD2394FBE42}" type="slidenum">
              <a:rPr lang="en-US" smtClean="0"/>
              <a:t>5</a:t>
            </a:fld>
            <a:endParaRPr lang="en-US"/>
          </a:p>
        </p:txBody>
      </p:sp>
    </p:spTree>
    <p:extLst>
      <p:ext uri="{BB962C8B-B14F-4D97-AF65-F5344CB8AC3E}">
        <p14:creationId xmlns:p14="http://schemas.microsoft.com/office/powerpoint/2010/main" val="874004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upload a photo and </a:t>
            </a:r>
          </a:p>
        </p:txBody>
      </p:sp>
      <p:sp>
        <p:nvSpPr>
          <p:cNvPr id="4" name="Slide Number Placeholder 3"/>
          <p:cNvSpPr>
            <a:spLocks noGrp="1"/>
          </p:cNvSpPr>
          <p:nvPr>
            <p:ph type="sldNum" sz="quarter" idx="5"/>
          </p:nvPr>
        </p:nvSpPr>
        <p:spPr/>
        <p:txBody>
          <a:bodyPr/>
          <a:lstStyle/>
          <a:p>
            <a:fld id="{3718F1BB-4AB2-476A-904A-6FD2394FBE42}" type="slidenum">
              <a:rPr lang="en-US" smtClean="0"/>
              <a:t>7</a:t>
            </a:fld>
            <a:endParaRPr lang="en-US"/>
          </a:p>
        </p:txBody>
      </p:sp>
    </p:spTree>
    <p:extLst>
      <p:ext uri="{BB962C8B-B14F-4D97-AF65-F5344CB8AC3E}">
        <p14:creationId xmlns:p14="http://schemas.microsoft.com/office/powerpoint/2010/main" val="3459016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Generated by </a:t>
            </a:r>
            <a:r>
              <a:rPr lang="en-US" dirty="0" err="1"/>
              <a:t>Pixray</a:t>
            </a:r>
            <a:r>
              <a:rPr lang="en-US" dirty="0"/>
              <a:t>, which has a lot of settings to play with. I used text boxes and the Colors from Image https://html-color-codes.info/colors-from-image/ to make this. Use for class slides. Can also use images to make a record for a research or writing problem.</a:t>
            </a:r>
          </a:p>
        </p:txBody>
      </p:sp>
      <p:sp>
        <p:nvSpPr>
          <p:cNvPr id="4" name="Slide Number Placeholder 3"/>
          <p:cNvSpPr>
            <a:spLocks noGrp="1"/>
          </p:cNvSpPr>
          <p:nvPr>
            <p:ph type="sldNum" sz="quarter" idx="5"/>
          </p:nvPr>
        </p:nvSpPr>
        <p:spPr/>
        <p:txBody>
          <a:bodyPr/>
          <a:lstStyle/>
          <a:p>
            <a:fld id="{3718F1BB-4AB2-476A-904A-6FD2394FBE42}" type="slidenum">
              <a:rPr lang="en-US" smtClean="0"/>
              <a:t>9</a:t>
            </a:fld>
            <a:endParaRPr lang="en-US"/>
          </a:p>
        </p:txBody>
      </p:sp>
    </p:spTree>
    <p:extLst>
      <p:ext uri="{BB962C8B-B14F-4D97-AF65-F5344CB8AC3E}">
        <p14:creationId xmlns:p14="http://schemas.microsoft.com/office/powerpoint/2010/main" val="1447859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https://deepai.org/machine-learning-model/text2img</a:t>
            </a:r>
          </a:p>
        </p:txBody>
      </p:sp>
      <p:sp>
        <p:nvSpPr>
          <p:cNvPr id="4" name="Slide Number Placeholder 3"/>
          <p:cNvSpPr>
            <a:spLocks noGrp="1"/>
          </p:cNvSpPr>
          <p:nvPr>
            <p:ph type="sldNum" sz="quarter" idx="5"/>
          </p:nvPr>
        </p:nvSpPr>
        <p:spPr/>
        <p:txBody>
          <a:bodyPr/>
          <a:lstStyle/>
          <a:p>
            <a:fld id="{3718F1BB-4AB2-476A-904A-6FD2394FBE42}" type="slidenum">
              <a:rPr lang="en-US" smtClean="0"/>
              <a:t>10</a:t>
            </a:fld>
            <a:endParaRPr lang="en-US"/>
          </a:p>
        </p:txBody>
      </p:sp>
    </p:spTree>
    <p:extLst>
      <p:ext uri="{BB962C8B-B14F-4D97-AF65-F5344CB8AC3E}">
        <p14:creationId xmlns:p14="http://schemas.microsoft.com/office/powerpoint/2010/main" val="1903065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 sign up</a:t>
            </a:r>
          </a:p>
          <a:p>
            <a:r>
              <a:rPr lang="en-US" dirty="0"/>
              <a:t>500 pages for free</a:t>
            </a:r>
          </a:p>
          <a:p>
            <a:r>
              <a:rPr lang="en-US" dirty="0"/>
              <a:t>Can apply for scholarship https://readcoop.eu/transkribus/scholarship/</a:t>
            </a:r>
          </a:p>
        </p:txBody>
      </p:sp>
      <p:sp>
        <p:nvSpPr>
          <p:cNvPr id="4" name="Slide Number Placeholder 3"/>
          <p:cNvSpPr>
            <a:spLocks noGrp="1"/>
          </p:cNvSpPr>
          <p:nvPr>
            <p:ph type="sldNum" sz="quarter" idx="5"/>
          </p:nvPr>
        </p:nvSpPr>
        <p:spPr/>
        <p:txBody>
          <a:bodyPr/>
          <a:lstStyle/>
          <a:p>
            <a:fld id="{3718F1BB-4AB2-476A-904A-6FD2394FBE42}" type="slidenum">
              <a:rPr lang="en-US" smtClean="0"/>
              <a:t>14</a:t>
            </a:fld>
            <a:endParaRPr lang="en-US"/>
          </a:p>
        </p:txBody>
      </p:sp>
    </p:spTree>
    <p:extLst>
      <p:ext uri="{BB962C8B-B14F-4D97-AF65-F5344CB8AC3E}">
        <p14:creationId xmlns:p14="http://schemas.microsoft.com/office/powerpoint/2010/main" val="2735373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Upload image or pdf to start recognition. Pick language and whether printed or handwriting</a:t>
            </a:r>
          </a:p>
        </p:txBody>
      </p:sp>
      <p:sp>
        <p:nvSpPr>
          <p:cNvPr id="4" name="Slide Number Placeholder 3"/>
          <p:cNvSpPr>
            <a:spLocks noGrp="1"/>
          </p:cNvSpPr>
          <p:nvPr>
            <p:ph type="sldNum" sz="quarter" idx="5"/>
          </p:nvPr>
        </p:nvSpPr>
        <p:spPr/>
        <p:txBody>
          <a:bodyPr/>
          <a:lstStyle/>
          <a:p>
            <a:fld id="{3718F1BB-4AB2-476A-904A-6FD2394FBE42}" type="slidenum">
              <a:rPr lang="en-US" smtClean="0"/>
              <a:t>15</a:t>
            </a:fld>
            <a:endParaRPr lang="en-US"/>
          </a:p>
        </p:txBody>
      </p:sp>
    </p:spTree>
    <p:extLst>
      <p:ext uri="{BB962C8B-B14F-4D97-AF65-F5344CB8AC3E}">
        <p14:creationId xmlns:p14="http://schemas.microsoft.com/office/powerpoint/2010/main" val="4180679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Transkribus</a:t>
            </a:r>
            <a:r>
              <a:rPr lang="en-US" dirty="0"/>
              <a:t> Lite.  Text is From Sam Shepard Digital Exhibit. Did pretty well. “She cam shaft”</a:t>
            </a:r>
          </a:p>
        </p:txBody>
      </p:sp>
      <p:sp>
        <p:nvSpPr>
          <p:cNvPr id="4" name="Slide Number Placeholder 3"/>
          <p:cNvSpPr>
            <a:spLocks noGrp="1"/>
          </p:cNvSpPr>
          <p:nvPr>
            <p:ph type="sldNum" sz="quarter" idx="5"/>
          </p:nvPr>
        </p:nvSpPr>
        <p:spPr/>
        <p:txBody>
          <a:bodyPr/>
          <a:lstStyle/>
          <a:p>
            <a:fld id="{3718F1BB-4AB2-476A-904A-6FD2394FBE42}" type="slidenum">
              <a:rPr lang="en-US" smtClean="0"/>
              <a:t>16</a:t>
            </a:fld>
            <a:endParaRPr lang="en-US"/>
          </a:p>
        </p:txBody>
      </p:sp>
    </p:spTree>
    <p:extLst>
      <p:ext uri="{BB962C8B-B14F-4D97-AF65-F5344CB8AC3E}">
        <p14:creationId xmlns:p14="http://schemas.microsoft.com/office/powerpoint/2010/main" val="620618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D7368D-31D9-8101-473D-CD39E706FD22}"/>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chemeClr val="accent1">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FF32C74-82F4-2A29-889B-EF23CEE6AA4F}"/>
              </a:ext>
            </a:extLst>
          </p:cNvPr>
          <p:cNvSpPr>
            <a:spLocks noGrp="1"/>
          </p:cNvSpPr>
          <p:nvPr>
            <p:ph type="ctrTitle"/>
          </p:nvPr>
        </p:nvSpPr>
        <p:spPr>
          <a:xfrm>
            <a:off x="1066801" y="1122363"/>
            <a:ext cx="6211185" cy="2305246"/>
          </a:xfrm>
        </p:spPr>
        <p:txBody>
          <a:bodyPr anchor="b">
            <a:normAutofit/>
          </a:bodyPr>
          <a:lstStyle>
            <a:lvl1pPr algn="l">
              <a:lnSpc>
                <a:spcPct val="100000"/>
              </a:lnSpc>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4ACADD6-278F-604C-8A38-BBBAFC6754E8}"/>
              </a:ext>
            </a:extLst>
          </p:cNvPr>
          <p:cNvSpPr>
            <a:spLocks noGrp="1"/>
          </p:cNvSpPr>
          <p:nvPr>
            <p:ph type="subTitle" idx="1"/>
          </p:nvPr>
        </p:nvSpPr>
        <p:spPr>
          <a:xfrm>
            <a:off x="1066802" y="3549048"/>
            <a:ext cx="5029198" cy="195627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C43946B-3F5A-C916-B62B-8D5938EA8285}"/>
              </a:ext>
            </a:extLst>
          </p:cNvPr>
          <p:cNvSpPr>
            <a:spLocks noGrp="1"/>
          </p:cNvSpPr>
          <p:nvPr>
            <p:ph type="dt" sz="half" idx="10"/>
          </p:nvPr>
        </p:nvSpPr>
        <p:spPr/>
        <p:txBody>
          <a:bodyPr/>
          <a:lstStyle/>
          <a:p>
            <a:fld id="{1E351CED-465B-40B5-ADCE-957C918F227B}" type="datetimeFigureOut">
              <a:rPr lang="en-US" smtClean="0"/>
              <a:t>6/13/2023</a:t>
            </a:fld>
            <a:endParaRPr lang="en-US"/>
          </a:p>
        </p:txBody>
      </p:sp>
      <p:sp>
        <p:nvSpPr>
          <p:cNvPr id="5" name="Footer Placeholder 4">
            <a:extLst>
              <a:ext uri="{FF2B5EF4-FFF2-40B4-BE49-F238E27FC236}">
                <a16:creationId xmlns:a16="http://schemas.microsoft.com/office/drawing/2014/main" id="{5986539F-2DB8-FCDA-C884-9C3CD29B8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DAA7B3-5D3B-D493-8F6F-1FEBB8576D62}"/>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646918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50D2E-0561-F284-F89A-AAE3CD09AC24}"/>
              </a:ext>
            </a:extLst>
          </p:cNvPr>
          <p:cNvSpPr>
            <a:spLocks noGrp="1"/>
          </p:cNvSpPr>
          <p:nvPr>
            <p:ph type="title"/>
          </p:nvPr>
        </p:nvSpPr>
        <p:spPr>
          <a:xfrm>
            <a:off x="1066800" y="936841"/>
            <a:ext cx="10239338" cy="953669"/>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657C4C-16EC-2477-6332-830F53011D33}"/>
              </a:ext>
            </a:extLst>
          </p:cNvPr>
          <p:cNvSpPr>
            <a:spLocks noGrp="1"/>
          </p:cNvSpPr>
          <p:nvPr>
            <p:ph type="body" orient="vert" idx="1"/>
          </p:nvPr>
        </p:nvSpPr>
        <p:spPr>
          <a:xfrm>
            <a:off x="1069848" y="2139696"/>
            <a:ext cx="10239338" cy="367768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940D3-6996-1C08-F1AF-87C354657912}"/>
              </a:ext>
            </a:extLst>
          </p:cNvPr>
          <p:cNvSpPr>
            <a:spLocks noGrp="1"/>
          </p:cNvSpPr>
          <p:nvPr>
            <p:ph type="dt" sz="half" idx="10"/>
          </p:nvPr>
        </p:nvSpPr>
        <p:spPr/>
        <p:txBody>
          <a:bodyPr/>
          <a:lstStyle/>
          <a:p>
            <a:fld id="{1E351CED-465B-40B5-ADCE-957C918F227B}" type="datetimeFigureOut">
              <a:rPr lang="en-US" smtClean="0"/>
              <a:t>6/13/2023</a:t>
            </a:fld>
            <a:endParaRPr lang="en-US"/>
          </a:p>
        </p:txBody>
      </p:sp>
      <p:sp>
        <p:nvSpPr>
          <p:cNvPr id="5" name="Footer Placeholder 4">
            <a:extLst>
              <a:ext uri="{FF2B5EF4-FFF2-40B4-BE49-F238E27FC236}">
                <a16:creationId xmlns:a16="http://schemas.microsoft.com/office/drawing/2014/main" id="{4C3676C3-588F-B636-8CE0-AA2CBFBCE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CEF8A9-EB1E-B344-A4B8-B58D0633630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635210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EF3A28-33E4-2796-AE7A-1234569F5CE0}"/>
              </a:ext>
            </a:extLst>
          </p:cNvPr>
          <p:cNvSpPr>
            <a:spLocks noGrp="1"/>
          </p:cNvSpPr>
          <p:nvPr>
            <p:ph type="title" orient="vert"/>
          </p:nvPr>
        </p:nvSpPr>
        <p:spPr>
          <a:xfrm>
            <a:off x="8844950" y="1081177"/>
            <a:ext cx="2508849" cy="463382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D185FC-2BBB-E997-A5CD-F2C6CF6B7C68}"/>
              </a:ext>
            </a:extLst>
          </p:cNvPr>
          <p:cNvSpPr>
            <a:spLocks noGrp="1"/>
          </p:cNvSpPr>
          <p:nvPr>
            <p:ph type="body" orient="vert" idx="1"/>
          </p:nvPr>
        </p:nvSpPr>
        <p:spPr>
          <a:xfrm>
            <a:off x="1066800" y="1081177"/>
            <a:ext cx="7505700" cy="4633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E314B3C-96CD-071C-C2AD-2C7E04F819C0}"/>
              </a:ext>
            </a:extLst>
          </p:cNvPr>
          <p:cNvSpPr>
            <a:spLocks noGrp="1"/>
          </p:cNvSpPr>
          <p:nvPr>
            <p:ph type="dt" sz="half" idx="10"/>
          </p:nvPr>
        </p:nvSpPr>
        <p:spPr/>
        <p:txBody>
          <a:bodyPr/>
          <a:lstStyle/>
          <a:p>
            <a:fld id="{1E351CED-465B-40B5-ADCE-957C918F227B}" type="datetimeFigureOut">
              <a:rPr lang="en-US" smtClean="0"/>
              <a:t>6/13/2023</a:t>
            </a:fld>
            <a:endParaRPr lang="en-US"/>
          </a:p>
        </p:txBody>
      </p:sp>
      <p:sp>
        <p:nvSpPr>
          <p:cNvPr id="5" name="Footer Placeholder 4">
            <a:extLst>
              <a:ext uri="{FF2B5EF4-FFF2-40B4-BE49-F238E27FC236}">
                <a16:creationId xmlns:a16="http://schemas.microsoft.com/office/drawing/2014/main" id="{F5AA2B04-F5E0-C5A3-C77D-6AE9A9E91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155BC2-C712-C4A4-50EC-E10D88344310}"/>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653073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638A-0B52-9F49-B085-FD4EC4EED91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7BBE0CF-8A52-7F1E-D56F-64CA7538462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268974-2958-93EB-E120-93AD234EEB3F}"/>
              </a:ext>
            </a:extLst>
          </p:cNvPr>
          <p:cNvSpPr>
            <a:spLocks noGrp="1"/>
          </p:cNvSpPr>
          <p:nvPr>
            <p:ph type="dt" sz="half" idx="10"/>
          </p:nvPr>
        </p:nvSpPr>
        <p:spPr/>
        <p:txBody>
          <a:bodyPr/>
          <a:lstStyle/>
          <a:p>
            <a:fld id="{1E351CED-465B-40B5-ADCE-957C918F227B}" type="datetimeFigureOut">
              <a:rPr lang="en-US" smtClean="0"/>
              <a:t>6/13/2023</a:t>
            </a:fld>
            <a:endParaRPr lang="en-US"/>
          </a:p>
        </p:txBody>
      </p:sp>
      <p:sp>
        <p:nvSpPr>
          <p:cNvPr id="5" name="Footer Placeholder 4">
            <a:extLst>
              <a:ext uri="{FF2B5EF4-FFF2-40B4-BE49-F238E27FC236}">
                <a16:creationId xmlns:a16="http://schemas.microsoft.com/office/drawing/2014/main" id="{C38999B6-F7E2-6226-71D6-61C1DACF3D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414897-70F3-D8B1-AA24-4FEF3441940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837034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7CD57-A72A-7F81-D70C-33D45B2F0D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779006-7C1B-B19A-17F7-AEE65CBE89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9456F-0495-BB3A-82D9-8697352A7B58}"/>
              </a:ext>
            </a:extLst>
          </p:cNvPr>
          <p:cNvSpPr>
            <a:spLocks noGrp="1"/>
          </p:cNvSpPr>
          <p:nvPr>
            <p:ph type="dt" sz="half" idx="10"/>
          </p:nvPr>
        </p:nvSpPr>
        <p:spPr/>
        <p:txBody>
          <a:bodyPr/>
          <a:lstStyle/>
          <a:p>
            <a:fld id="{1E351CED-465B-40B5-ADCE-957C918F227B}" type="datetimeFigureOut">
              <a:rPr lang="en-US" smtClean="0"/>
              <a:t>6/13/2023</a:t>
            </a:fld>
            <a:endParaRPr lang="en-US"/>
          </a:p>
        </p:txBody>
      </p:sp>
      <p:sp>
        <p:nvSpPr>
          <p:cNvPr id="5" name="Footer Placeholder 4">
            <a:extLst>
              <a:ext uri="{FF2B5EF4-FFF2-40B4-BE49-F238E27FC236}">
                <a16:creationId xmlns:a16="http://schemas.microsoft.com/office/drawing/2014/main" id="{E55D557C-B430-1FD1-BA5C-C372327960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0D603D-8BE3-5B13-877B-9C0CA5607545}"/>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080624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AD4CE-B2CC-80D5-35FE-33B2E53844FB}"/>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C79412B-0838-C7CF-A2E7-7EE8F4A7E2B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8BBEC3-2CF9-7178-3174-2A3DD9B49594}"/>
              </a:ext>
            </a:extLst>
          </p:cNvPr>
          <p:cNvSpPr>
            <a:spLocks noGrp="1"/>
          </p:cNvSpPr>
          <p:nvPr>
            <p:ph type="dt" sz="half" idx="10"/>
          </p:nvPr>
        </p:nvSpPr>
        <p:spPr/>
        <p:txBody>
          <a:bodyPr/>
          <a:lstStyle/>
          <a:p>
            <a:fld id="{1E351CED-465B-40B5-ADCE-957C918F227B}" type="datetimeFigureOut">
              <a:rPr lang="en-US" smtClean="0"/>
              <a:t>6/13/2023</a:t>
            </a:fld>
            <a:endParaRPr lang="en-US"/>
          </a:p>
        </p:txBody>
      </p:sp>
      <p:sp>
        <p:nvSpPr>
          <p:cNvPr id="5" name="Footer Placeholder 4">
            <a:extLst>
              <a:ext uri="{FF2B5EF4-FFF2-40B4-BE49-F238E27FC236}">
                <a16:creationId xmlns:a16="http://schemas.microsoft.com/office/drawing/2014/main" id="{46F24462-1F4D-A7AC-FFA0-728624951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5B4E03-E1AF-0035-43BC-3234CB94F8FE}"/>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4022088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6D4E3-F033-954A-BB7C-4720C7977A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C73D81-BD09-493A-4FDC-93E1AE7131E2}"/>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73BC55-26C8-C4EA-15E9-FF0E23B2D23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F1255B-AAF4-941C-1464-6435BFC53FE6}"/>
              </a:ext>
            </a:extLst>
          </p:cNvPr>
          <p:cNvSpPr>
            <a:spLocks noGrp="1"/>
          </p:cNvSpPr>
          <p:nvPr>
            <p:ph type="dt" sz="half" idx="10"/>
          </p:nvPr>
        </p:nvSpPr>
        <p:spPr/>
        <p:txBody>
          <a:bodyPr/>
          <a:lstStyle/>
          <a:p>
            <a:fld id="{1E351CED-465B-40B5-ADCE-957C918F227B}" type="datetimeFigureOut">
              <a:rPr lang="en-US" smtClean="0"/>
              <a:t>6/13/2023</a:t>
            </a:fld>
            <a:endParaRPr lang="en-US"/>
          </a:p>
        </p:txBody>
      </p:sp>
      <p:sp>
        <p:nvSpPr>
          <p:cNvPr id="6" name="Footer Placeholder 5">
            <a:extLst>
              <a:ext uri="{FF2B5EF4-FFF2-40B4-BE49-F238E27FC236}">
                <a16:creationId xmlns:a16="http://schemas.microsoft.com/office/drawing/2014/main" id="{8F113699-BBC1-B242-40ED-1238C60380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5E65EC-607C-B253-778A-7754AEC25F02}"/>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698621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E9A1-01AC-3BB7-DE7C-CF99850FDFA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377F7F-A8B6-9330-9BEF-E77DFC84A79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844A0C2-AFE8-3579-B5C2-23BD14EFE00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5DF08A-940B-C323-6661-37408BAADFC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351EA47-4148-5CB2-619E-805FFD76ED8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810E4B-EDAD-042C-E878-E3FAA6FC0173}"/>
              </a:ext>
            </a:extLst>
          </p:cNvPr>
          <p:cNvSpPr>
            <a:spLocks noGrp="1"/>
          </p:cNvSpPr>
          <p:nvPr>
            <p:ph type="dt" sz="half" idx="10"/>
          </p:nvPr>
        </p:nvSpPr>
        <p:spPr/>
        <p:txBody>
          <a:bodyPr/>
          <a:lstStyle/>
          <a:p>
            <a:fld id="{1E351CED-465B-40B5-ADCE-957C918F227B}" type="datetimeFigureOut">
              <a:rPr lang="en-US" smtClean="0"/>
              <a:t>6/13/2023</a:t>
            </a:fld>
            <a:endParaRPr lang="en-US"/>
          </a:p>
        </p:txBody>
      </p:sp>
      <p:sp>
        <p:nvSpPr>
          <p:cNvPr id="8" name="Footer Placeholder 7">
            <a:extLst>
              <a:ext uri="{FF2B5EF4-FFF2-40B4-BE49-F238E27FC236}">
                <a16:creationId xmlns:a16="http://schemas.microsoft.com/office/drawing/2014/main" id="{77F4DF15-A418-AADC-5C5B-7939099C8B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0C5B56-135B-CD7B-5CA7-BB2947214FF3}"/>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458099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686EE-28AD-48FA-02AF-3A3A0D2A16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BEEAE4-82FE-6EFB-C826-BC1BCF9BC764}"/>
              </a:ext>
            </a:extLst>
          </p:cNvPr>
          <p:cNvSpPr>
            <a:spLocks noGrp="1"/>
          </p:cNvSpPr>
          <p:nvPr>
            <p:ph type="dt" sz="half" idx="10"/>
          </p:nvPr>
        </p:nvSpPr>
        <p:spPr/>
        <p:txBody>
          <a:bodyPr/>
          <a:lstStyle/>
          <a:p>
            <a:fld id="{1E351CED-465B-40B5-ADCE-957C918F227B}" type="datetimeFigureOut">
              <a:rPr lang="en-US" smtClean="0"/>
              <a:t>6/13/2023</a:t>
            </a:fld>
            <a:endParaRPr lang="en-US"/>
          </a:p>
        </p:txBody>
      </p:sp>
      <p:sp>
        <p:nvSpPr>
          <p:cNvPr id="4" name="Footer Placeholder 3">
            <a:extLst>
              <a:ext uri="{FF2B5EF4-FFF2-40B4-BE49-F238E27FC236}">
                <a16:creationId xmlns:a16="http://schemas.microsoft.com/office/drawing/2014/main" id="{9B9B510A-5BD6-55FD-A962-88714025EC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26C738-3B7E-1685-8186-8B4AD2E72EE9}"/>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119900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88E31A-606B-B7B9-7F5C-13F819CF363E}"/>
              </a:ext>
            </a:extLst>
          </p:cNvPr>
          <p:cNvSpPr>
            <a:spLocks noGrp="1"/>
          </p:cNvSpPr>
          <p:nvPr>
            <p:ph type="dt" sz="half" idx="10"/>
          </p:nvPr>
        </p:nvSpPr>
        <p:spPr/>
        <p:txBody>
          <a:bodyPr/>
          <a:lstStyle/>
          <a:p>
            <a:fld id="{1E351CED-465B-40B5-ADCE-957C918F227B}" type="datetimeFigureOut">
              <a:rPr lang="en-US" smtClean="0"/>
              <a:t>6/13/2023</a:t>
            </a:fld>
            <a:endParaRPr lang="en-US"/>
          </a:p>
        </p:txBody>
      </p:sp>
      <p:sp>
        <p:nvSpPr>
          <p:cNvPr id="3" name="Footer Placeholder 2">
            <a:extLst>
              <a:ext uri="{FF2B5EF4-FFF2-40B4-BE49-F238E27FC236}">
                <a16:creationId xmlns:a16="http://schemas.microsoft.com/office/drawing/2014/main" id="{E83779F9-FE18-D93E-F46A-20626D57ED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24B609-7091-6809-F603-CD7625733783}"/>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524160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B039C-5829-976B-EFD9-409A100AAE6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58498E0-7F99-F3BD-240E-A32DD58B6AF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97F923-6989-2022-C41F-B16C31E55DF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8CC4B82-A22C-8979-4C32-13D831C51BD2}"/>
              </a:ext>
            </a:extLst>
          </p:cNvPr>
          <p:cNvSpPr>
            <a:spLocks noGrp="1"/>
          </p:cNvSpPr>
          <p:nvPr>
            <p:ph type="dt" sz="half" idx="10"/>
          </p:nvPr>
        </p:nvSpPr>
        <p:spPr/>
        <p:txBody>
          <a:bodyPr/>
          <a:lstStyle/>
          <a:p>
            <a:fld id="{1E351CED-465B-40B5-ADCE-957C918F227B}" type="datetimeFigureOut">
              <a:rPr lang="en-US" smtClean="0"/>
              <a:t>6/13/2023</a:t>
            </a:fld>
            <a:endParaRPr lang="en-US"/>
          </a:p>
        </p:txBody>
      </p:sp>
      <p:sp>
        <p:nvSpPr>
          <p:cNvPr id="6" name="Footer Placeholder 5">
            <a:extLst>
              <a:ext uri="{FF2B5EF4-FFF2-40B4-BE49-F238E27FC236}">
                <a16:creationId xmlns:a16="http://schemas.microsoft.com/office/drawing/2014/main" id="{B33EEDDB-4C5A-4755-8399-215531485B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9D865F-0446-E5C3-3743-419474EF460A}"/>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645661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4769-9A55-AF9B-4CE4-DFA07E711CF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E45D9E-DBB4-B890-88D5-B4C03599EC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AE15260-1C0B-A965-3114-D7C40D18BDF4}"/>
              </a:ext>
            </a:extLst>
          </p:cNvPr>
          <p:cNvSpPr>
            <a:spLocks noGrp="1"/>
          </p:cNvSpPr>
          <p:nvPr>
            <p:ph type="dt" sz="half" idx="10"/>
          </p:nvPr>
        </p:nvSpPr>
        <p:spPr/>
        <p:txBody>
          <a:bodyPr/>
          <a:lstStyle/>
          <a:p>
            <a:fld id="{1E351CED-465B-40B5-ADCE-957C918F227B}" type="datetimeFigureOut">
              <a:rPr lang="en-US" smtClean="0"/>
              <a:t>6/13/2023</a:t>
            </a:fld>
            <a:endParaRPr lang="en-US"/>
          </a:p>
        </p:txBody>
      </p:sp>
      <p:sp>
        <p:nvSpPr>
          <p:cNvPr id="5" name="Footer Placeholder 4">
            <a:extLst>
              <a:ext uri="{FF2B5EF4-FFF2-40B4-BE49-F238E27FC236}">
                <a16:creationId xmlns:a16="http://schemas.microsoft.com/office/drawing/2014/main" id="{19AAF4D1-0334-3F24-69B4-06C7BD7426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BA76D-3B8B-429D-9B32-54D6A6297C0A}"/>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860428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B69A3-DA96-9C15-2507-7E85F0A928A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0F664FD-82FC-A14A-4D25-CE24AAE413A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9E5875-C0AF-6F38-7714-EA19A326F50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92DECCB-ECD0-E88A-AF75-FCE84ED991E2}"/>
              </a:ext>
            </a:extLst>
          </p:cNvPr>
          <p:cNvSpPr>
            <a:spLocks noGrp="1"/>
          </p:cNvSpPr>
          <p:nvPr>
            <p:ph type="dt" sz="half" idx="10"/>
          </p:nvPr>
        </p:nvSpPr>
        <p:spPr/>
        <p:txBody>
          <a:bodyPr/>
          <a:lstStyle/>
          <a:p>
            <a:fld id="{1E351CED-465B-40B5-ADCE-957C918F227B}" type="datetimeFigureOut">
              <a:rPr lang="en-US" smtClean="0"/>
              <a:t>6/13/2023</a:t>
            </a:fld>
            <a:endParaRPr lang="en-US"/>
          </a:p>
        </p:txBody>
      </p:sp>
      <p:sp>
        <p:nvSpPr>
          <p:cNvPr id="6" name="Footer Placeholder 5">
            <a:extLst>
              <a:ext uri="{FF2B5EF4-FFF2-40B4-BE49-F238E27FC236}">
                <a16:creationId xmlns:a16="http://schemas.microsoft.com/office/drawing/2014/main" id="{C544D1B0-DE56-6B83-E1B6-BEE06586D2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BC0CDC-2DEE-DA1B-E6FD-87A909678734}"/>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053852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2932D-C658-ACD9-C240-A0D21FE213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8BC94D-24A3-D9B0-206A-1AF2848633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B2357D-22E0-93FF-FA21-3FFAC34F58D0}"/>
              </a:ext>
            </a:extLst>
          </p:cNvPr>
          <p:cNvSpPr>
            <a:spLocks noGrp="1"/>
          </p:cNvSpPr>
          <p:nvPr>
            <p:ph type="dt" sz="half" idx="10"/>
          </p:nvPr>
        </p:nvSpPr>
        <p:spPr/>
        <p:txBody>
          <a:bodyPr/>
          <a:lstStyle/>
          <a:p>
            <a:fld id="{1E351CED-465B-40B5-ADCE-957C918F227B}" type="datetimeFigureOut">
              <a:rPr lang="en-US" smtClean="0"/>
              <a:t>6/13/2023</a:t>
            </a:fld>
            <a:endParaRPr lang="en-US"/>
          </a:p>
        </p:txBody>
      </p:sp>
      <p:sp>
        <p:nvSpPr>
          <p:cNvPr id="5" name="Footer Placeholder 4">
            <a:extLst>
              <a:ext uri="{FF2B5EF4-FFF2-40B4-BE49-F238E27FC236}">
                <a16:creationId xmlns:a16="http://schemas.microsoft.com/office/drawing/2014/main" id="{A1E14B07-31AA-20EB-A90F-0D864F1F3C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F1BF75-76D5-9B67-C1E5-A9EA5BC4BB26}"/>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4606345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37CD0D-3A90-DA4E-810A-BC43B65323C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F604A3-DF7E-22C0-5D2F-570AAE8D1F6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1E7AE0-1D79-203E-2C11-32FB48E4E699}"/>
              </a:ext>
            </a:extLst>
          </p:cNvPr>
          <p:cNvSpPr>
            <a:spLocks noGrp="1"/>
          </p:cNvSpPr>
          <p:nvPr>
            <p:ph type="dt" sz="half" idx="10"/>
          </p:nvPr>
        </p:nvSpPr>
        <p:spPr/>
        <p:txBody>
          <a:bodyPr/>
          <a:lstStyle/>
          <a:p>
            <a:fld id="{1E351CED-465B-40B5-ADCE-957C918F227B}" type="datetimeFigureOut">
              <a:rPr lang="en-US" smtClean="0"/>
              <a:t>6/13/2023</a:t>
            </a:fld>
            <a:endParaRPr lang="en-US"/>
          </a:p>
        </p:txBody>
      </p:sp>
      <p:sp>
        <p:nvSpPr>
          <p:cNvPr id="5" name="Footer Placeholder 4">
            <a:extLst>
              <a:ext uri="{FF2B5EF4-FFF2-40B4-BE49-F238E27FC236}">
                <a16:creationId xmlns:a16="http://schemas.microsoft.com/office/drawing/2014/main" id="{8D4692C6-E376-489D-99B7-13E1E78216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8C081B-2156-C05B-5864-A03BE142E45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825805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D9C414-4A2F-78AF-ED60-6130D4C563B3}"/>
              </a:ext>
            </a:extLst>
          </p:cNvPr>
          <p:cNvSpPr/>
          <p:nvPr/>
        </p:nvSpPr>
        <p:spPr>
          <a:xfrm>
            <a:off x="6284115" y="3378954"/>
            <a:ext cx="5907885" cy="3479046"/>
          </a:xfrm>
          <a:custGeom>
            <a:avLst/>
            <a:gdLst>
              <a:gd name="connsiteX0" fmla="*/ 5171297 w 5907885"/>
              <a:gd name="connsiteY0" fmla="*/ 284 h 3479046"/>
              <a:gd name="connsiteX1" fmla="*/ 5813217 w 5907885"/>
              <a:gd name="connsiteY1" fmla="*/ 114238 h 3479046"/>
              <a:gd name="connsiteX2" fmla="*/ 5907885 w 5907885"/>
              <a:gd name="connsiteY2" fmla="*/ 151524 h 3479046"/>
              <a:gd name="connsiteX3" fmla="*/ 5907885 w 5907885"/>
              <a:gd name="connsiteY3" fmla="*/ 3479046 h 3479046"/>
              <a:gd name="connsiteX4" fmla="*/ 0 w 5907885"/>
              <a:gd name="connsiteY4" fmla="*/ 3479046 h 3479046"/>
              <a:gd name="connsiteX5" fmla="*/ 3916974 w 5907885"/>
              <a:gd name="connsiteY5" fmla="*/ 405504 h 3479046"/>
              <a:gd name="connsiteX6" fmla="*/ 3959456 w 5907885"/>
              <a:gd name="connsiteY6" fmla="*/ 373857 h 3479046"/>
              <a:gd name="connsiteX7" fmla="*/ 5052215 w 5907885"/>
              <a:gd name="connsiteY7" fmla="*/ 1756 h 3479046"/>
              <a:gd name="connsiteX8" fmla="*/ 5171297 w 5907885"/>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7885" h="3479046">
                <a:moveTo>
                  <a:pt x="5171297" y="284"/>
                </a:moveTo>
                <a:cubicBezTo>
                  <a:pt x="5389485" y="3908"/>
                  <a:pt x="5606422" y="42249"/>
                  <a:pt x="5813217" y="114238"/>
                </a:cubicBezTo>
                <a:lnTo>
                  <a:pt x="5907885" y="151524"/>
                </a:lnTo>
                <a:lnTo>
                  <a:pt x="5907885"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23000">
                <a:schemeClr val="bg2"/>
              </a:gs>
              <a:gs pos="100000">
                <a:schemeClr val="accent1">
                  <a:lumMod val="60000"/>
                  <a:lumOff val="4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13410AE4-7FC7-589E-B6D3-0DA7B5FC5CE3}"/>
              </a:ext>
            </a:extLst>
          </p:cNvPr>
          <p:cNvSpPr/>
          <p:nvPr/>
        </p:nvSpPr>
        <p:spPr>
          <a:xfrm flipH="1" flipV="1">
            <a:off x="0" y="0"/>
            <a:ext cx="2923855" cy="1479128"/>
          </a:xfrm>
          <a:custGeom>
            <a:avLst/>
            <a:gdLst>
              <a:gd name="connsiteX0" fmla="*/ 2923855 w 2923855"/>
              <a:gd name="connsiteY0" fmla="*/ 1479128 h 1479128"/>
              <a:gd name="connsiteX1" fmla="*/ 0 w 2923855"/>
              <a:gd name="connsiteY1" fmla="*/ 1479128 h 1479128"/>
              <a:gd name="connsiteX2" fmla="*/ 1368245 w 2923855"/>
              <a:gd name="connsiteY2" fmla="*/ 405504 h 1479128"/>
              <a:gd name="connsiteX3" fmla="*/ 1410727 w 2923855"/>
              <a:gd name="connsiteY3" fmla="*/ 373857 h 1479128"/>
              <a:gd name="connsiteX4" fmla="*/ 2503486 w 2923855"/>
              <a:gd name="connsiteY4" fmla="*/ 1756 h 1479128"/>
              <a:gd name="connsiteX5" fmla="*/ 2622568 w 2923855"/>
              <a:gd name="connsiteY5" fmla="*/ 284 h 1479128"/>
              <a:gd name="connsiteX6" fmla="*/ 2785835 w 2923855"/>
              <a:gd name="connsiteY6" fmla="*/ 9494 h 1479128"/>
              <a:gd name="connsiteX7" fmla="*/ 2923855 w 2923855"/>
              <a:gd name="connsiteY7" fmla="*/ 28352 h 147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3855" h="1479128">
                <a:moveTo>
                  <a:pt x="2923855" y="1479128"/>
                </a:moveTo>
                <a:lnTo>
                  <a:pt x="0" y="1479128"/>
                </a:lnTo>
                <a:lnTo>
                  <a:pt x="1368245" y="405504"/>
                </a:lnTo>
                <a:lnTo>
                  <a:pt x="1410727" y="373857"/>
                </a:lnTo>
                <a:cubicBezTo>
                  <a:pt x="1742357" y="139664"/>
                  <a:pt x="2122368" y="17528"/>
                  <a:pt x="2503486" y="1756"/>
                </a:cubicBezTo>
                <a:cubicBezTo>
                  <a:pt x="2543187" y="114"/>
                  <a:pt x="2582898" y="-375"/>
                  <a:pt x="2622568" y="284"/>
                </a:cubicBezTo>
                <a:cubicBezTo>
                  <a:pt x="2677115" y="1190"/>
                  <a:pt x="2731584" y="4266"/>
                  <a:pt x="2785835" y="9494"/>
                </a:cubicBezTo>
                <a:lnTo>
                  <a:pt x="2923855" y="28352"/>
                </a:lnTo>
                <a:close/>
              </a:path>
            </a:pathLst>
          </a:custGeom>
          <a:gradFill>
            <a:gsLst>
              <a:gs pos="33000">
                <a:schemeClr val="bg2"/>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B381CBD-08D9-3C9A-7620-24F2D6404893}"/>
              </a:ext>
            </a:extLst>
          </p:cNvPr>
          <p:cNvSpPr>
            <a:spLocks noGrp="1"/>
          </p:cNvSpPr>
          <p:nvPr>
            <p:ph type="title"/>
          </p:nvPr>
        </p:nvSpPr>
        <p:spPr>
          <a:xfrm>
            <a:off x="1066800" y="1709738"/>
            <a:ext cx="6455434" cy="29812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D5AE2B-1716-CEEC-73F8-E81F59192562}"/>
              </a:ext>
            </a:extLst>
          </p:cNvPr>
          <p:cNvSpPr>
            <a:spLocks noGrp="1"/>
          </p:cNvSpPr>
          <p:nvPr>
            <p:ph type="body" idx="1"/>
          </p:nvPr>
        </p:nvSpPr>
        <p:spPr>
          <a:xfrm>
            <a:off x="1066800" y="4759252"/>
            <a:ext cx="5397260" cy="955748"/>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CF3052-6EE8-979F-04FB-1B8DF81F29B9}"/>
              </a:ext>
            </a:extLst>
          </p:cNvPr>
          <p:cNvSpPr>
            <a:spLocks noGrp="1"/>
          </p:cNvSpPr>
          <p:nvPr>
            <p:ph type="dt" sz="half" idx="10"/>
          </p:nvPr>
        </p:nvSpPr>
        <p:spPr/>
        <p:txBody>
          <a:bodyPr/>
          <a:lstStyle/>
          <a:p>
            <a:fld id="{1E351CED-465B-40B5-ADCE-957C918F227B}" type="datetimeFigureOut">
              <a:rPr lang="en-US" smtClean="0"/>
              <a:t>6/13/2023</a:t>
            </a:fld>
            <a:endParaRPr lang="en-US"/>
          </a:p>
        </p:txBody>
      </p:sp>
      <p:sp>
        <p:nvSpPr>
          <p:cNvPr id="5" name="Footer Placeholder 4">
            <a:extLst>
              <a:ext uri="{FF2B5EF4-FFF2-40B4-BE49-F238E27FC236}">
                <a16:creationId xmlns:a16="http://schemas.microsoft.com/office/drawing/2014/main" id="{7D986285-161A-6869-27C2-0A159C2344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ED64F-5DAB-238D-C34A-1DCCB12221D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287749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84D0-7460-7B08-F1EE-96EABE40212A}"/>
              </a:ext>
            </a:extLst>
          </p:cNvPr>
          <p:cNvSpPr>
            <a:spLocks noGrp="1"/>
          </p:cNvSpPr>
          <p:nvPr>
            <p:ph type="title"/>
          </p:nvPr>
        </p:nvSpPr>
        <p:spPr>
          <a:xfrm>
            <a:off x="1066799" y="936841"/>
            <a:ext cx="10092477" cy="95366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80B7F9-8ECB-7079-A11E-51D3903E2B1A}"/>
              </a:ext>
            </a:extLst>
          </p:cNvPr>
          <p:cNvSpPr>
            <a:spLocks noGrp="1"/>
          </p:cNvSpPr>
          <p:nvPr>
            <p:ph sz="half" idx="1"/>
          </p:nvPr>
        </p:nvSpPr>
        <p:spPr>
          <a:xfrm>
            <a:off x="1066800"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4E97161-CAF5-CA48-D814-7ACD43AB99E1}"/>
              </a:ext>
            </a:extLst>
          </p:cNvPr>
          <p:cNvSpPr>
            <a:spLocks noGrp="1"/>
          </p:cNvSpPr>
          <p:nvPr>
            <p:ph sz="half" idx="2"/>
          </p:nvPr>
        </p:nvSpPr>
        <p:spPr>
          <a:xfrm>
            <a:off x="6349795"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23BD680-4E7A-5155-3CAE-6BD44EE8BA83}"/>
              </a:ext>
            </a:extLst>
          </p:cNvPr>
          <p:cNvSpPr>
            <a:spLocks noGrp="1"/>
          </p:cNvSpPr>
          <p:nvPr>
            <p:ph type="dt" sz="half" idx="10"/>
          </p:nvPr>
        </p:nvSpPr>
        <p:spPr/>
        <p:txBody>
          <a:bodyPr/>
          <a:lstStyle/>
          <a:p>
            <a:fld id="{1E351CED-465B-40B5-ADCE-957C918F227B}" type="datetimeFigureOut">
              <a:rPr lang="en-US" smtClean="0"/>
              <a:t>6/13/2023</a:t>
            </a:fld>
            <a:endParaRPr lang="en-US"/>
          </a:p>
        </p:txBody>
      </p:sp>
      <p:sp>
        <p:nvSpPr>
          <p:cNvPr id="6" name="Footer Placeholder 5">
            <a:extLst>
              <a:ext uri="{FF2B5EF4-FFF2-40B4-BE49-F238E27FC236}">
                <a16:creationId xmlns:a16="http://schemas.microsoft.com/office/drawing/2014/main" id="{4F6A152D-EFF2-B3AA-3F25-14E1136734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BD6032-FD7A-BFFD-9BE5-48EDBEFBD147}"/>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623296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7F4D-4855-340E-03F3-4860885EC671}"/>
              </a:ext>
            </a:extLst>
          </p:cNvPr>
          <p:cNvSpPr>
            <a:spLocks noGrp="1"/>
          </p:cNvSpPr>
          <p:nvPr>
            <p:ph type="title"/>
          </p:nvPr>
        </p:nvSpPr>
        <p:spPr>
          <a:xfrm>
            <a:off x="1066800" y="963283"/>
            <a:ext cx="10096500" cy="91600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CEB472-7426-C288-B5F6-0A1232DCED65}"/>
              </a:ext>
            </a:extLst>
          </p:cNvPr>
          <p:cNvSpPr>
            <a:spLocks noGrp="1"/>
          </p:cNvSpPr>
          <p:nvPr>
            <p:ph type="body" idx="1"/>
          </p:nvPr>
        </p:nvSpPr>
        <p:spPr>
          <a:xfrm>
            <a:off x="1066801" y="1879287"/>
            <a:ext cx="4739628"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194F9C-B6FA-97C3-F618-0CF956CB53B2}"/>
              </a:ext>
            </a:extLst>
          </p:cNvPr>
          <p:cNvSpPr>
            <a:spLocks noGrp="1"/>
          </p:cNvSpPr>
          <p:nvPr>
            <p:ph sz="half" idx="2"/>
          </p:nvPr>
        </p:nvSpPr>
        <p:spPr>
          <a:xfrm>
            <a:off x="1066801" y="2505075"/>
            <a:ext cx="4739628"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F5665C-7910-AFA2-350F-42C06ED5AF47}"/>
              </a:ext>
            </a:extLst>
          </p:cNvPr>
          <p:cNvSpPr>
            <a:spLocks noGrp="1"/>
          </p:cNvSpPr>
          <p:nvPr>
            <p:ph type="body" sz="quarter" idx="3"/>
          </p:nvPr>
        </p:nvSpPr>
        <p:spPr>
          <a:xfrm>
            <a:off x="6400330" y="1879287"/>
            <a:ext cx="4762970"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71352E-1DE0-F0CD-6F81-1D8FF59C2B0D}"/>
              </a:ext>
            </a:extLst>
          </p:cNvPr>
          <p:cNvSpPr>
            <a:spLocks noGrp="1"/>
          </p:cNvSpPr>
          <p:nvPr>
            <p:ph sz="quarter" idx="4"/>
          </p:nvPr>
        </p:nvSpPr>
        <p:spPr>
          <a:xfrm>
            <a:off x="6400330" y="2505075"/>
            <a:ext cx="4762970"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38F7E4-7D9E-4736-3269-4F0C46996125}"/>
              </a:ext>
            </a:extLst>
          </p:cNvPr>
          <p:cNvSpPr>
            <a:spLocks noGrp="1"/>
          </p:cNvSpPr>
          <p:nvPr>
            <p:ph type="dt" sz="half" idx="10"/>
          </p:nvPr>
        </p:nvSpPr>
        <p:spPr/>
        <p:txBody>
          <a:bodyPr/>
          <a:lstStyle/>
          <a:p>
            <a:fld id="{1E351CED-465B-40B5-ADCE-957C918F227B}" type="datetimeFigureOut">
              <a:rPr lang="en-US" smtClean="0"/>
              <a:t>6/13/2023</a:t>
            </a:fld>
            <a:endParaRPr lang="en-US"/>
          </a:p>
        </p:txBody>
      </p:sp>
      <p:sp>
        <p:nvSpPr>
          <p:cNvPr id="8" name="Footer Placeholder 7">
            <a:extLst>
              <a:ext uri="{FF2B5EF4-FFF2-40B4-BE49-F238E27FC236}">
                <a16:creationId xmlns:a16="http://schemas.microsoft.com/office/drawing/2014/main" id="{218386CF-9A84-8D2A-BC47-C951DD9949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80844D-FE1F-49E7-3BBD-527FB72ECD1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4225871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F691C-93A5-1364-00A9-A470C289F365}"/>
              </a:ext>
            </a:extLst>
          </p:cNvPr>
          <p:cNvSpPr>
            <a:spLocks noGrp="1"/>
          </p:cNvSpPr>
          <p:nvPr>
            <p:ph type="title"/>
          </p:nvPr>
        </p:nvSpPr>
        <p:spPr>
          <a:xfrm>
            <a:off x="1066800" y="1357223"/>
            <a:ext cx="8886884" cy="1043078"/>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76E055BD-4154-B9D1-0B5B-B1E3A06B6B31}"/>
              </a:ext>
            </a:extLst>
          </p:cNvPr>
          <p:cNvSpPr>
            <a:spLocks noGrp="1"/>
          </p:cNvSpPr>
          <p:nvPr>
            <p:ph type="dt" sz="half" idx="10"/>
          </p:nvPr>
        </p:nvSpPr>
        <p:spPr/>
        <p:txBody>
          <a:bodyPr/>
          <a:lstStyle/>
          <a:p>
            <a:fld id="{1E351CED-465B-40B5-ADCE-957C918F227B}" type="datetimeFigureOut">
              <a:rPr lang="en-US" smtClean="0"/>
              <a:t>6/13/2023</a:t>
            </a:fld>
            <a:endParaRPr lang="en-US"/>
          </a:p>
        </p:txBody>
      </p:sp>
      <p:sp>
        <p:nvSpPr>
          <p:cNvPr id="4" name="Footer Placeholder 3">
            <a:extLst>
              <a:ext uri="{FF2B5EF4-FFF2-40B4-BE49-F238E27FC236}">
                <a16:creationId xmlns:a16="http://schemas.microsoft.com/office/drawing/2014/main" id="{0C2A9E4A-03D1-7A8B-233D-014A3248F0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2CEFC4-D276-DF45-F395-F5BD2EA70114}"/>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45307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12C0AD-76F4-FCE4-2717-0A9AA4351B6D}"/>
              </a:ext>
            </a:extLst>
          </p:cNvPr>
          <p:cNvSpPr>
            <a:spLocks noGrp="1"/>
          </p:cNvSpPr>
          <p:nvPr>
            <p:ph type="dt" sz="half" idx="10"/>
          </p:nvPr>
        </p:nvSpPr>
        <p:spPr/>
        <p:txBody>
          <a:bodyPr/>
          <a:lstStyle/>
          <a:p>
            <a:fld id="{1E351CED-465B-40B5-ADCE-957C918F227B}" type="datetimeFigureOut">
              <a:rPr lang="en-US" smtClean="0"/>
              <a:t>6/13/2023</a:t>
            </a:fld>
            <a:endParaRPr lang="en-US"/>
          </a:p>
        </p:txBody>
      </p:sp>
      <p:sp>
        <p:nvSpPr>
          <p:cNvPr id="3" name="Footer Placeholder 2">
            <a:extLst>
              <a:ext uri="{FF2B5EF4-FFF2-40B4-BE49-F238E27FC236}">
                <a16:creationId xmlns:a16="http://schemas.microsoft.com/office/drawing/2014/main" id="{BE83BB66-3F41-7F1D-5108-B3F679A88E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AA6DA0-07AE-4BE4-B82F-7936D0E3E37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792579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BFB75-C953-0BD0-4E2E-717767426228}"/>
              </a:ext>
            </a:extLst>
          </p:cNvPr>
          <p:cNvSpPr>
            <a:spLocks noGrp="1"/>
          </p:cNvSpPr>
          <p:nvPr>
            <p:ph type="title"/>
          </p:nvPr>
        </p:nvSpPr>
        <p:spPr>
          <a:xfrm>
            <a:off x="1066800" y="770626"/>
            <a:ext cx="3705225" cy="1286774"/>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E1AA52-60F3-40F2-673B-5848F4253FF0}"/>
              </a:ext>
            </a:extLst>
          </p:cNvPr>
          <p:cNvSpPr>
            <a:spLocks noGrp="1"/>
          </p:cNvSpPr>
          <p:nvPr>
            <p:ph idx="1"/>
          </p:nvPr>
        </p:nvSpPr>
        <p:spPr>
          <a:xfrm>
            <a:off x="5183188" y="1075426"/>
            <a:ext cx="5980112" cy="47683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0167E8-C561-5A72-AED3-442F66DDEE31}"/>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DBFED3-7CB3-1B8B-9504-13A121CAD015}"/>
              </a:ext>
            </a:extLst>
          </p:cNvPr>
          <p:cNvSpPr>
            <a:spLocks noGrp="1"/>
          </p:cNvSpPr>
          <p:nvPr>
            <p:ph type="dt" sz="half" idx="10"/>
          </p:nvPr>
        </p:nvSpPr>
        <p:spPr/>
        <p:txBody>
          <a:bodyPr/>
          <a:lstStyle/>
          <a:p>
            <a:fld id="{1E351CED-465B-40B5-ADCE-957C918F227B}" type="datetimeFigureOut">
              <a:rPr lang="en-US" smtClean="0"/>
              <a:t>6/13/2023</a:t>
            </a:fld>
            <a:endParaRPr lang="en-US"/>
          </a:p>
        </p:txBody>
      </p:sp>
      <p:sp>
        <p:nvSpPr>
          <p:cNvPr id="6" name="Footer Placeholder 5">
            <a:extLst>
              <a:ext uri="{FF2B5EF4-FFF2-40B4-BE49-F238E27FC236}">
                <a16:creationId xmlns:a16="http://schemas.microsoft.com/office/drawing/2014/main" id="{152456C9-19A0-4441-B1AF-B7AFBF642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898EA-84CC-411C-0012-D314953696B9}"/>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81646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C1E10-1458-2553-05B4-313F7E26D210}"/>
              </a:ext>
            </a:extLst>
          </p:cNvPr>
          <p:cNvSpPr>
            <a:spLocks noGrp="1"/>
          </p:cNvSpPr>
          <p:nvPr>
            <p:ph type="title"/>
          </p:nvPr>
        </p:nvSpPr>
        <p:spPr>
          <a:xfrm>
            <a:off x="1066800" y="782128"/>
            <a:ext cx="3705225" cy="1275272"/>
          </a:xfrm>
        </p:spPr>
        <p:txBody>
          <a:bodyPr anchor="b">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3C0F677-F177-6DED-1920-685B9D9FF254}"/>
              </a:ext>
            </a:extLst>
          </p:cNvPr>
          <p:cNvSpPr>
            <a:spLocks noGrp="1"/>
          </p:cNvSpPr>
          <p:nvPr>
            <p:ph type="pic" idx="1"/>
          </p:nvPr>
        </p:nvSpPr>
        <p:spPr>
          <a:xfrm>
            <a:off x="5183188" y="1143000"/>
            <a:ext cx="5980112"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C4D1CB1-2109-480E-8904-4077C94D6E7D}"/>
              </a:ext>
            </a:extLst>
          </p:cNvPr>
          <p:cNvSpPr>
            <a:spLocks noGrp="1"/>
          </p:cNvSpPr>
          <p:nvPr>
            <p:ph type="body" sz="half" idx="2"/>
          </p:nvPr>
        </p:nvSpPr>
        <p:spPr>
          <a:xfrm>
            <a:off x="1066800" y="2057400"/>
            <a:ext cx="3705225"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B0DB38-7CB9-2140-BC21-6D2E7DD0B6B5}"/>
              </a:ext>
            </a:extLst>
          </p:cNvPr>
          <p:cNvSpPr>
            <a:spLocks noGrp="1"/>
          </p:cNvSpPr>
          <p:nvPr>
            <p:ph type="dt" sz="half" idx="10"/>
          </p:nvPr>
        </p:nvSpPr>
        <p:spPr/>
        <p:txBody>
          <a:bodyPr/>
          <a:lstStyle/>
          <a:p>
            <a:fld id="{1E351CED-465B-40B5-ADCE-957C918F227B}" type="datetimeFigureOut">
              <a:rPr lang="en-US" smtClean="0"/>
              <a:t>6/13/2023</a:t>
            </a:fld>
            <a:endParaRPr lang="en-US"/>
          </a:p>
        </p:txBody>
      </p:sp>
      <p:sp>
        <p:nvSpPr>
          <p:cNvPr id="6" name="Footer Placeholder 5">
            <a:extLst>
              <a:ext uri="{FF2B5EF4-FFF2-40B4-BE49-F238E27FC236}">
                <a16:creationId xmlns:a16="http://schemas.microsoft.com/office/drawing/2014/main" id="{C7B448AD-3B1D-4B5E-CAB9-BB5FD2CDE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EEF53D-CF5A-87A2-E973-3B8CCDEBAA2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392480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F4A25-A386-9574-775C-E5E5F9FC352A}"/>
              </a:ext>
            </a:extLst>
          </p:cNvPr>
          <p:cNvSpPr>
            <a:spLocks noGrp="1"/>
          </p:cNvSpPr>
          <p:nvPr>
            <p:ph type="title"/>
          </p:nvPr>
        </p:nvSpPr>
        <p:spPr>
          <a:xfrm>
            <a:off x="1066800" y="936841"/>
            <a:ext cx="8886884" cy="95366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4F7885F-2B7B-74DB-9996-E0ACEBC9DB25}"/>
              </a:ext>
            </a:extLst>
          </p:cNvPr>
          <p:cNvSpPr>
            <a:spLocks noGrp="1"/>
          </p:cNvSpPr>
          <p:nvPr>
            <p:ph type="body" idx="1"/>
          </p:nvPr>
        </p:nvSpPr>
        <p:spPr>
          <a:xfrm>
            <a:off x="1069848" y="2139696"/>
            <a:ext cx="8883836" cy="36776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804F519-BA47-2B81-CC1C-7E1F119EC69E}"/>
              </a:ext>
            </a:extLst>
          </p:cNvPr>
          <p:cNvSpPr>
            <a:spLocks noGrp="1"/>
          </p:cNvSpPr>
          <p:nvPr>
            <p:ph type="dt" sz="half" idx="2"/>
          </p:nvPr>
        </p:nvSpPr>
        <p:spPr>
          <a:xfrm rot="5400000">
            <a:off x="10477379" y="4629744"/>
            <a:ext cx="2653508" cy="365125"/>
          </a:xfrm>
          <a:prstGeom prst="rect">
            <a:avLst/>
          </a:prstGeom>
        </p:spPr>
        <p:txBody>
          <a:bodyPr vert="horz" lIns="91440" tIns="45720" rIns="91440" bIns="45720" rtlCol="0" anchor="ctr"/>
          <a:lstStyle>
            <a:lvl1pPr algn="r">
              <a:defRPr sz="900">
                <a:solidFill>
                  <a:schemeClr val="tx1"/>
                </a:solidFill>
              </a:defRPr>
            </a:lvl1pPr>
          </a:lstStyle>
          <a:p>
            <a:fld id="{1E351CED-465B-40B5-ADCE-957C918F227B}" type="datetimeFigureOut">
              <a:rPr lang="en-US" smtClean="0"/>
              <a:t>6/13/2023</a:t>
            </a:fld>
            <a:endParaRPr lang="en-US"/>
          </a:p>
        </p:txBody>
      </p:sp>
      <p:sp>
        <p:nvSpPr>
          <p:cNvPr id="5" name="Footer Placeholder 4">
            <a:extLst>
              <a:ext uri="{FF2B5EF4-FFF2-40B4-BE49-F238E27FC236}">
                <a16:creationId xmlns:a16="http://schemas.microsoft.com/office/drawing/2014/main" id="{BE952D7B-C352-1630-4C3D-7D5983C04D4A}"/>
              </a:ext>
            </a:extLst>
          </p:cNvPr>
          <p:cNvSpPr>
            <a:spLocks noGrp="1"/>
          </p:cNvSpPr>
          <p:nvPr>
            <p:ph type="ftr" sz="quarter" idx="3"/>
          </p:nvPr>
        </p:nvSpPr>
        <p:spPr>
          <a:xfrm>
            <a:off x="8610602" y="6318446"/>
            <a:ext cx="2743198"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F96E04F0-DF9B-480B-CC46-BAE7A81FB7E6}"/>
              </a:ext>
            </a:extLst>
          </p:cNvPr>
          <p:cNvSpPr>
            <a:spLocks noGrp="1"/>
          </p:cNvSpPr>
          <p:nvPr>
            <p:ph type="sldNum" sz="quarter" idx="4"/>
          </p:nvPr>
        </p:nvSpPr>
        <p:spPr>
          <a:xfrm>
            <a:off x="11353800" y="6318446"/>
            <a:ext cx="615696" cy="365125"/>
          </a:xfrm>
          <a:prstGeom prst="rect">
            <a:avLst/>
          </a:prstGeom>
        </p:spPr>
        <p:txBody>
          <a:bodyPr vert="horz" lIns="91440" tIns="45720" rIns="91440" bIns="45720" rtlCol="0" anchor="ctr"/>
          <a:lstStyle>
            <a:lvl1pPr algn="r">
              <a:defRPr sz="1600" b="1">
                <a:solidFill>
                  <a:schemeClr val="tx1"/>
                </a:solidFill>
              </a:defRPr>
            </a:lvl1pPr>
          </a:lstStyle>
          <a:p>
            <a:fld id="{5A33CB2A-1702-4C1D-9CC4-8D472D39F19E}" type="slidenum">
              <a:rPr lang="en-US" smtClean="0"/>
              <a:t>‹#›</a:t>
            </a:fld>
            <a:endParaRPr lang="en-US"/>
          </a:p>
        </p:txBody>
      </p:sp>
    </p:spTree>
    <p:extLst>
      <p:ext uri="{BB962C8B-B14F-4D97-AF65-F5344CB8AC3E}">
        <p14:creationId xmlns:p14="http://schemas.microsoft.com/office/powerpoint/2010/main" val="241320146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04" r:id="rId6"/>
    <p:sldLayoutId id="2147483700" r:id="rId7"/>
    <p:sldLayoutId id="2147483701" r:id="rId8"/>
    <p:sldLayoutId id="2147483702" r:id="rId9"/>
    <p:sldLayoutId id="2147483703" r:id="rId10"/>
    <p:sldLayoutId id="2147483705" r:id="rId11"/>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F387C4-66A1-4E4E-3DC5-F22C0D134AB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3C476D-0C36-FA55-8804-192B96FA3B8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D5DF21-0E56-0F7E-5F41-37CEB2C6F8B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E351CED-465B-40B5-ADCE-957C918F227B}" type="datetimeFigureOut">
              <a:rPr lang="en-US" smtClean="0"/>
              <a:t>6/13/2023</a:t>
            </a:fld>
            <a:endParaRPr lang="en-US"/>
          </a:p>
        </p:txBody>
      </p:sp>
      <p:sp>
        <p:nvSpPr>
          <p:cNvPr id="5" name="Footer Placeholder 4">
            <a:extLst>
              <a:ext uri="{FF2B5EF4-FFF2-40B4-BE49-F238E27FC236}">
                <a16:creationId xmlns:a16="http://schemas.microsoft.com/office/drawing/2014/main" id="{24CD4E85-29BB-1F99-6C43-01C42D9F649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F22EA9-6850-D9C2-6202-DE820D34605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A33CB2A-1702-4C1D-9CC4-8D472D39F19E}" type="slidenum">
              <a:rPr lang="en-US" smtClean="0"/>
              <a:t>‹#›</a:t>
            </a:fld>
            <a:endParaRPr lang="en-US"/>
          </a:p>
        </p:txBody>
      </p:sp>
    </p:spTree>
    <p:extLst>
      <p:ext uri="{BB962C8B-B14F-4D97-AF65-F5344CB8AC3E}">
        <p14:creationId xmlns:p14="http://schemas.microsoft.com/office/powerpoint/2010/main" val="396511725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hyperlink" Target="https://app.transkribus.eu/"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readcoop.eu/transkribus/public-model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hbr.org/search?term=juliana%20neelbauer" TargetMode="External"/><Relationship Id="rId2" Type="http://schemas.openxmlformats.org/officeDocument/2006/relationships/hyperlink" Target="https://hbr.org/search?term=gil%20appel" TargetMode="External"/><Relationship Id="rId1" Type="http://schemas.openxmlformats.org/officeDocument/2006/relationships/slideLayout" Target="../slideLayouts/slideLayout1.xml"/><Relationship Id="rId4" Type="http://schemas.openxmlformats.org/officeDocument/2006/relationships/hyperlink" Target="https://hbr.org/search?term=david%20a.%20schweide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businessnewsdaily.com/10467-best-handwriting-recognition-apps.html"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chrome.google.com/webstore/detail/google-translate/aapbdbdomjkkjkaonfhkkikfgjllcleb/RK%3D2/RS%3DBBFW_pnWkPY0xPMYsAZI5xOgQEE-" TargetMode="External"/><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link.springer.com/chapter/10.1007/978-981-19-7967-5_11" TargetMode="External"/><Relationship Id="rId5" Type="http://schemas.openxmlformats.org/officeDocument/2006/relationships/hyperlink" Target="https://www.deepl.com/en/translator" TargetMode="External"/><Relationship Id="rId4" Type="http://schemas.openxmlformats.org/officeDocument/2006/relationships/hyperlink" Target="https://translate.google.com/"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cognii.com/" TargetMode="External"/><Relationship Id="rId7" Type="http://schemas.openxmlformats.org/officeDocument/2006/relationships/image" Target="../media/image29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customXml" Target="../ink/ink1.xml"/><Relationship Id="rId5" Type="http://schemas.openxmlformats.org/officeDocument/2006/relationships/hyperlink" Target="https://www.grammarly.com/a/grammarlygo?utm_source=google&amp;utm_medium=cpc&amp;utm_campaign=grammarlygo-launch&amp;utm_content=655362294414&amp;utm_term=ai%20tools&amp;target=&amp;targetid=kwd-98828885&amp;adgroup=146000478377&amp;device=c&amp;matchtype=b&amp;placement=&amp;network=g&amp;extension=&amp;clickid=CjwKCAjwsvujBhAXEiwA_UXnAP5WTFHVKH5UnA-ukA9j0TX0dM6U4YLh43Rkcx93xpMH46yzUdxwPhoCq4EQAvD_BwE&amp;gad=1&amp;gclid=CjwKCAjwsvujBhAXEiwA_UXnAP5WTFHVKH5UnA-ukA9j0TX0dM6U4YLh43Rkcx93xpMH46yzUdxwPhoCq4EQAvD_BwE&amp;gclsrc=aw.ds" TargetMode="External"/><Relationship Id="rId4" Type="http://schemas.openxmlformats.org/officeDocument/2006/relationships/hyperlink" Target="https://www.spacedrepetition.com/faq?slug=if-you-want-to-pass-the-bar-follow-the-science#:~:text=So%20how%20does%20it%20work,on%20sophisticated%20artificial%20intelligence%20algorithms." TargetMode="External"/></Relationships>
</file>

<file path=ppt/slides/_rels/slide27.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310.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LqiFEhnnA9I"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hyperlink" Target="https://github.com/HzDmS/gaze_redirectio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4F049F8-87E1-403E-2A50-2F4544BF8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Neon laser lights aligned to form a triangle">
            <a:extLst>
              <a:ext uri="{FF2B5EF4-FFF2-40B4-BE49-F238E27FC236}">
                <a16:creationId xmlns:a16="http://schemas.microsoft.com/office/drawing/2014/main" id="{CBC1CF87-14B9-BEF4-1564-BBA1771DE4A8}"/>
              </a:ext>
            </a:extLst>
          </p:cNvPr>
          <p:cNvPicPr>
            <a:picLocks noChangeAspect="1"/>
          </p:cNvPicPr>
          <p:nvPr/>
        </p:nvPicPr>
        <p:blipFill rotWithShape="1">
          <a:blip r:embed="rId2"/>
          <a:srcRect l="8139" r="8528"/>
          <a:stretch/>
        </p:blipFill>
        <p:spPr>
          <a:xfrm>
            <a:off x="20" y="10"/>
            <a:ext cx="9143979" cy="6857989"/>
          </a:xfrm>
          <a:prstGeom prst="rect">
            <a:avLst/>
          </a:prstGeom>
        </p:spPr>
      </p:pic>
      <p:sp>
        <p:nvSpPr>
          <p:cNvPr id="11" name="Freeform: Shape 10">
            <a:extLst>
              <a:ext uri="{FF2B5EF4-FFF2-40B4-BE49-F238E27FC236}">
                <a16:creationId xmlns:a16="http://schemas.microsoft.com/office/drawing/2014/main" id="{DD29B6E1-6E86-A1A0-2491-E5B84B3AA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40000" flipH="1">
            <a:off x="776666" y="1445436"/>
            <a:ext cx="8393915" cy="5509960"/>
          </a:xfrm>
          <a:custGeom>
            <a:avLst/>
            <a:gdLst>
              <a:gd name="connsiteX0" fmla="*/ 75794 w 11191887"/>
              <a:gd name="connsiteY0" fmla="*/ 5509960 h 5509960"/>
              <a:gd name="connsiteX1" fmla="*/ 11191887 w 11191887"/>
              <a:gd name="connsiteY1" fmla="*/ 5315928 h 5509960"/>
              <a:gd name="connsiteX2" fmla="*/ 5163097 w 11191887"/>
              <a:gd name="connsiteY2" fmla="*/ 753031 h 5509960"/>
              <a:gd name="connsiteX3" fmla="*/ 5078820 w 11191887"/>
              <a:gd name="connsiteY3" fmla="*/ 692507 h 5509960"/>
              <a:gd name="connsiteX4" fmla="*/ 2926071 w 11191887"/>
              <a:gd name="connsiteY4" fmla="*/ 1150 h 5509960"/>
              <a:gd name="connsiteX5" fmla="*/ 2692814 w 11191887"/>
              <a:gd name="connsiteY5" fmla="*/ 2336 h 5509960"/>
              <a:gd name="connsiteX6" fmla="*/ 95718 w 11191887"/>
              <a:gd name="connsiteY6" fmla="*/ 1073885 h 5509960"/>
              <a:gd name="connsiteX7" fmla="*/ 0 w 11191887"/>
              <a:gd name="connsiteY7" fmla="*/ 1167726 h 550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1887" h="5509960">
                <a:moveTo>
                  <a:pt x="75794" y="5509960"/>
                </a:moveTo>
                <a:lnTo>
                  <a:pt x="11191887" y="5315928"/>
                </a:lnTo>
                <a:lnTo>
                  <a:pt x="5163097" y="753031"/>
                </a:lnTo>
                <a:lnTo>
                  <a:pt x="5078820" y="692507"/>
                </a:lnTo>
                <a:cubicBezTo>
                  <a:pt x="4421358" y="245206"/>
                  <a:pt x="3672983" y="19009"/>
                  <a:pt x="2926071" y="1150"/>
                </a:cubicBezTo>
                <a:cubicBezTo>
                  <a:pt x="2848268" y="-711"/>
                  <a:pt x="2770480" y="-310"/>
                  <a:pt x="2692814" y="2336"/>
                </a:cubicBezTo>
                <a:cubicBezTo>
                  <a:pt x="1746244" y="34591"/>
                  <a:pt x="817542" y="400481"/>
                  <a:pt x="95718" y="1073885"/>
                </a:cubicBezTo>
                <a:lnTo>
                  <a:pt x="0" y="1167726"/>
                </a:lnTo>
                <a:close/>
              </a:path>
            </a:pathLst>
          </a:custGeom>
          <a:gradFill>
            <a:gsLst>
              <a:gs pos="23000">
                <a:schemeClr val="bg2">
                  <a:alpha val="68000"/>
                </a:schemeClr>
              </a:gs>
              <a:gs pos="100000">
                <a:schemeClr val="accent1">
                  <a:lumMod val="60000"/>
                  <a:lumOff val="40000"/>
                  <a:alpha val="78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5B658A8-B298-91FD-76A9-CDFFCEA72992}"/>
              </a:ext>
            </a:extLst>
          </p:cNvPr>
          <p:cNvSpPr>
            <a:spLocks noGrp="1"/>
          </p:cNvSpPr>
          <p:nvPr>
            <p:ph type="ctrTitle"/>
          </p:nvPr>
        </p:nvSpPr>
        <p:spPr>
          <a:xfrm>
            <a:off x="4411834" y="3092651"/>
            <a:ext cx="4071968" cy="2142559"/>
          </a:xfrm>
        </p:spPr>
        <p:txBody>
          <a:bodyPr>
            <a:normAutofit/>
          </a:bodyPr>
          <a:lstStyle/>
          <a:p>
            <a:pPr algn="r"/>
            <a:r>
              <a:rPr lang="en-US" sz="4200" dirty="0"/>
              <a:t>Chat GPT’s Robot Friends</a:t>
            </a:r>
          </a:p>
        </p:txBody>
      </p:sp>
      <p:sp>
        <p:nvSpPr>
          <p:cNvPr id="3" name="Subtitle 2">
            <a:extLst>
              <a:ext uri="{FF2B5EF4-FFF2-40B4-BE49-F238E27FC236}">
                <a16:creationId xmlns:a16="http://schemas.microsoft.com/office/drawing/2014/main" id="{C51CEBB3-5468-A4CA-6A8B-D3D9C8C6D451}"/>
              </a:ext>
            </a:extLst>
          </p:cNvPr>
          <p:cNvSpPr>
            <a:spLocks noGrp="1"/>
          </p:cNvSpPr>
          <p:nvPr>
            <p:ph type="subTitle" idx="1"/>
          </p:nvPr>
        </p:nvSpPr>
        <p:spPr>
          <a:xfrm>
            <a:off x="4372362" y="5409639"/>
            <a:ext cx="4111440" cy="908807"/>
          </a:xfrm>
        </p:spPr>
        <p:txBody>
          <a:bodyPr>
            <a:normAutofit lnSpcReduction="10000"/>
          </a:bodyPr>
          <a:lstStyle/>
          <a:p>
            <a:pPr algn="r"/>
            <a:r>
              <a:rPr lang="en-US" dirty="0"/>
              <a:t>CALI Conference, Phil. PA, 2023</a:t>
            </a:r>
          </a:p>
          <a:p>
            <a:pPr algn="r"/>
            <a:r>
              <a:rPr lang="en-US" dirty="0"/>
              <a:t>Sue Altmeyer, U of Akron</a:t>
            </a:r>
          </a:p>
        </p:txBody>
      </p:sp>
    </p:spTree>
    <p:extLst>
      <p:ext uri="{BB962C8B-B14F-4D97-AF65-F5344CB8AC3E}">
        <p14:creationId xmlns:p14="http://schemas.microsoft.com/office/powerpoint/2010/main" val="269156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D5C60A-2434-E304-C5BC-93D173F1FC93}"/>
              </a:ext>
            </a:extLst>
          </p:cNvPr>
          <p:cNvSpPr/>
          <p:nvPr/>
        </p:nvSpPr>
        <p:spPr>
          <a:xfrm>
            <a:off x="2276272" y="340468"/>
            <a:ext cx="4824919" cy="6371617"/>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8B8D04-ADAF-B74B-949F-10F59026D294}"/>
              </a:ext>
            </a:extLst>
          </p:cNvPr>
          <p:cNvSpPr>
            <a:spLocks noGrp="1"/>
          </p:cNvSpPr>
          <p:nvPr>
            <p:ph type="title"/>
          </p:nvPr>
        </p:nvSpPr>
        <p:spPr>
          <a:xfrm>
            <a:off x="2597285" y="936841"/>
            <a:ext cx="4270444" cy="1282484"/>
          </a:xfrm>
        </p:spPr>
        <p:txBody>
          <a:bodyPr>
            <a:normAutofit fontScale="90000"/>
          </a:bodyPr>
          <a:lstStyle/>
          <a:p>
            <a:pPr algn="ctr"/>
            <a:r>
              <a:rPr lang="en-US" dirty="0">
                <a:solidFill>
                  <a:schemeClr val="bg1"/>
                </a:solidFill>
              </a:rPr>
              <a:t>Today at Noon: </a:t>
            </a:r>
            <a:br>
              <a:rPr lang="en-US" dirty="0">
                <a:solidFill>
                  <a:schemeClr val="bg1"/>
                </a:solidFill>
              </a:rPr>
            </a:br>
            <a:r>
              <a:rPr lang="en-US" dirty="0">
                <a:solidFill>
                  <a:schemeClr val="bg1"/>
                </a:solidFill>
              </a:rPr>
              <a:t>Fist Fight in the Law Library!</a:t>
            </a:r>
          </a:p>
        </p:txBody>
      </p:sp>
      <p:pic>
        <p:nvPicPr>
          <p:cNvPr id="4" name="Content Placeholder 3">
            <a:extLst>
              <a:ext uri="{FF2B5EF4-FFF2-40B4-BE49-F238E27FC236}">
                <a16:creationId xmlns:a16="http://schemas.microsoft.com/office/drawing/2014/main" id="{4E0DAEB3-49EB-5A81-72A1-AF500525F1DD}"/>
              </a:ext>
            </a:extLst>
          </p:cNvPr>
          <p:cNvPicPr>
            <a:picLocks noGrp="1" noChangeAspect="1"/>
          </p:cNvPicPr>
          <p:nvPr>
            <p:ph idx="1"/>
          </p:nvPr>
        </p:nvPicPr>
        <p:blipFill>
          <a:blip r:embed="rId3"/>
          <a:stretch>
            <a:fillRect/>
          </a:stretch>
        </p:blipFill>
        <p:spPr>
          <a:xfrm>
            <a:off x="2733675" y="2590499"/>
            <a:ext cx="3676650" cy="3676650"/>
          </a:xfrm>
          <a:prstGeom prst="rect">
            <a:avLst/>
          </a:prstGeom>
        </p:spPr>
      </p:pic>
    </p:spTree>
    <p:extLst>
      <p:ext uri="{BB962C8B-B14F-4D97-AF65-F5344CB8AC3E}">
        <p14:creationId xmlns:p14="http://schemas.microsoft.com/office/powerpoint/2010/main" val="3527150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857188-CD37-B06A-DBD8-0C2F03073B4D}"/>
              </a:ext>
            </a:extLst>
          </p:cNvPr>
          <p:cNvSpPr>
            <a:spLocks noGrp="1"/>
          </p:cNvSpPr>
          <p:nvPr>
            <p:ph type="ctrTitle"/>
          </p:nvPr>
        </p:nvSpPr>
        <p:spPr>
          <a:xfrm>
            <a:off x="600075" y="810492"/>
            <a:ext cx="3518940" cy="968882"/>
          </a:xfrm>
        </p:spPr>
        <p:txBody>
          <a:bodyPr anchor="b">
            <a:normAutofit/>
          </a:bodyPr>
          <a:lstStyle/>
          <a:p>
            <a:r>
              <a:rPr lang="en-US" sz="4800" dirty="0"/>
              <a:t>Free?</a:t>
            </a:r>
          </a:p>
        </p:txBody>
      </p:sp>
      <p:sp>
        <p:nvSpPr>
          <p:cNvPr id="10" name="Subtitle 2">
            <a:extLst>
              <a:ext uri="{FF2B5EF4-FFF2-40B4-BE49-F238E27FC236}">
                <a16:creationId xmlns:a16="http://schemas.microsoft.com/office/drawing/2014/main" id="{FFF44CBA-6187-7260-37EE-B4BEA4B80ADC}"/>
              </a:ext>
            </a:extLst>
          </p:cNvPr>
          <p:cNvSpPr>
            <a:spLocks noGrp="1"/>
          </p:cNvSpPr>
          <p:nvPr>
            <p:ph type="subTitle" idx="1"/>
          </p:nvPr>
        </p:nvSpPr>
        <p:spPr>
          <a:xfrm>
            <a:off x="600075" y="2588450"/>
            <a:ext cx="2257827" cy="1946911"/>
          </a:xfrm>
        </p:spPr>
        <p:txBody>
          <a:bodyPr/>
          <a:lstStyle/>
          <a:p>
            <a:endParaRPr lang="en-US" dirty="0"/>
          </a:p>
        </p:txBody>
      </p:sp>
      <p:sp>
        <p:nvSpPr>
          <p:cNvPr id="12" name="Date Placeholder 6">
            <a:extLst>
              <a:ext uri="{FF2B5EF4-FFF2-40B4-BE49-F238E27FC236}">
                <a16:creationId xmlns:a16="http://schemas.microsoft.com/office/drawing/2014/main" id="{70531179-3EFA-503A-6828-894991F6EF8F}"/>
              </a:ext>
            </a:extLst>
          </p:cNvPr>
          <p:cNvSpPr>
            <a:spLocks noGrp="1"/>
          </p:cNvSpPr>
          <p:nvPr>
            <p:ph type="dt" sz="half" idx="10"/>
          </p:nvPr>
        </p:nvSpPr>
        <p:spPr>
          <a:xfrm rot="5400000">
            <a:off x="5644759" y="4675385"/>
            <a:ext cx="1990131" cy="273844"/>
          </a:xfrm>
        </p:spPr>
        <p:txBody>
          <a:bodyPr/>
          <a:lstStyle/>
          <a:p>
            <a:pPr>
              <a:spcAft>
                <a:spcPts val="600"/>
              </a:spcAft>
            </a:pPr>
            <a:fld id="{F4BCD051-280E-4DE5-B492-3EB586D316F3}" type="datetime1">
              <a:rPr lang="en-US" smtClean="0"/>
              <a:pPr>
                <a:spcAft>
                  <a:spcPts val="600"/>
                </a:spcAft>
              </a:pPr>
              <a:t>6/13/2023</a:t>
            </a:fld>
            <a:endParaRPr lang="en-US"/>
          </a:p>
        </p:txBody>
      </p:sp>
      <p:sp>
        <p:nvSpPr>
          <p:cNvPr id="14" name="Footer Placeholder 7">
            <a:extLst>
              <a:ext uri="{FF2B5EF4-FFF2-40B4-BE49-F238E27FC236}">
                <a16:creationId xmlns:a16="http://schemas.microsoft.com/office/drawing/2014/main" id="{321280BD-CE1E-6936-977D-A4274EA5126D}"/>
              </a:ext>
            </a:extLst>
          </p:cNvPr>
          <p:cNvSpPr>
            <a:spLocks noGrp="1"/>
          </p:cNvSpPr>
          <p:nvPr>
            <p:ph type="ftr" sz="quarter" idx="11"/>
          </p:nvPr>
        </p:nvSpPr>
        <p:spPr>
          <a:xfrm>
            <a:off x="4843463" y="6318446"/>
            <a:ext cx="1543049" cy="365125"/>
          </a:xfrm>
        </p:spPr>
        <p:txBody>
          <a:bodyPr/>
          <a:lstStyle/>
          <a:p>
            <a:pPr>
              <a:spcAft>
                <a:spcPts val="600"/>
              </a:spcAft>
            </a:pPr>
            <a:r>
              <a:rPr lang="en-US" dirty="0"/>
              <a:t>Sample Footer Text</a:t>
            </a:r>
          </a:p>
        </p:txBody>
      </p:sp>
      <p:sp>
        <p:nvSpPr>
          <p:cNvPr id="16" name="Slide Number Placeholder 8">
            <a:extLst>
              <a:ext uri="{FF2B5EF4-FFF2-40B4-BE49-F238E27FC236}">
                <a16:creationId xmlns:a16="http://schemas.microsoft.com/office/drawing/2014/main" id="{DD07FCD6-FE6A-38F4-3D58-E6D3DD6AD395}"/>
              </a:ext>
            </a:extLst>
          </p:cNvPr>
          <p:cNvSpPr>
            <a:spLocks noGrp="1"/>
          </p:cNvSpPr>
          <p:nvPr>
            <p:ph type="sldNum" sz="quarter" idx="12"/>
          </p:nvPr>
        </p:nvSpPr>
        <p:spPr>
          <a:xfrm>
            <a:off x="6386512" y="6318446"/>
            <a:ext cx="346329" cy="365125"/>
          </a:xfrm>
        </p:spPr>
        <p:txBody>
          <a:bodyPr/>
          <a:lstStyle/>
          <a:p>
            <a:pPr>
              <a:spcAft>
                <a:spcPts val="600"/>
              </a:spcAft>
            </a:pPr>
            <a:fld id="{5E84AC6A-A0EF-437B-BCEE-4772B0214A58}" type="slidenum">
              <a:rPr lang="en-US" smtClean="0"/>
              <a:pPr>
                <a:spcAft>
                  <a:spcPts val="600"/>
                </a:spcAft>
              </a:pPr>
              <a:t>11</a:t>
            </a:fld>
            <a:endParaRPr lang="en-US"/>
          </a:p>
        </p:txBody>
      </p:sp>
      <p:pic>
        <p:nvPicPr>
          <p:cNvPr id="4" name="Picture 3">
            <a:extLst>
              <a:ext uri="{FF2B5EF4-FFF2-40B4-BE49-F238E27FC236}">
                <a16:creationId xmlns:a16="http://schemas.microsoft.com/office/drawing/2014/main" id="{0B600347-FE83-2F75-15DD-99774BE8213A}"/>
              </a:ext>
            </a:extLst>
          </p:cNvPr>
          <p:cNvPicPr>
            <a:picLocks noChangeAspect="1"/>
          </p:cNvPicPr>
          <p:nvPr/>
        </p:nvPicPr>
        <p:blipFill>
          <a:blip r:embed="rId2"/>
          <a:stretch>
            <a:fillRect/>
          </a:stretch>
        </p:blipFill>
        <p:spPr>
          <a:xfrm>
            <a:off x="0" y="203597"/>
            <a:ext cx="9144000" cy="6858000"/>
          </a:xfrm>
          <a:prstGeom prst="rect">
            <a:avLst/>
          </a:prstGeom>
        </p:spPr>
      </p:pic>
    </p:spTree>
    <p:extLst>
      <p:ext uri="{BB962C8B-B14F-4D97-AF65-F5344CB8AC3E}">
        <p14:creationId xmlns:p14="http://schemas.microsoft.com/office/powerpoint/2010/main" val="1255847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857188-CD37-B06A-DBD8-0C2F03073B4D}"/>
              </a:ext>
            </a:extLst>
          </p:cNvPr>
          <p:cNvSpPr>
            <a:spLocks noGrp="1"/>
          </p:cNvSpPr>
          <p:nvPr>
            <p:ph type="ctrTitle"/>
          </p:nvPr>
        </p:nvSpPr>
        <p:spPr>
          <a:xfrm>
            <a:off x="558978" y="450896"/>
            <a:ext cx="6510844" cy="1203243"/>
          </a:xfrm>
        </p:spPr>
        <p:txBody>
          <a:bodyPr anchor="b">
            <a:normAutofit/>
          </a:bodyPr>
          <a:lstStyle/>
          <a:p>
            <a:r>
              <a:rPr lang="en-US" sz="4800" dirty="0" err="1">
                <a:hlinkClick r:id="rId2"/>
              </a:rPr>
              <a:t>Transkribus</a:t>
            </a:r>
            <a:r>
              <a:rPr lang="en-US" sz="4800" dirty="0">
                <a:hlinkClick r:id="rId2"/>
              </a:rPr>
              <a:t> Lite</a:t>
            </a:r>
            <a:endParaRPr lang="en-US" sz="4800" dirty="0"/>
          </a:p>
        </p:txBody>
      </p:sp>
      <p:sp>
        <p:nvSpPr>
          <p:cNvPr id="10" name="Subtitle 2">
            <a:extLst>
              <a:ext uri="{FF2B5EF4-FFF2-40B4-BE49-F238E27FC236}">
                <a16:creationId xmlns:a16="http://schemas.microsoft.com/office/drawing/2014/main" id="{FFF44CBA-6187-7260-37EE-B4BEA4B80ADC}"/>
              </a:ext>
            </a:extLst>
          </p:cNvPr>
          <p:cNvSpPr>
            <a:spLocks noGrp="1"/>
          </p:cNvSpPr>
          <p:nvPr>
            <p:ph type="subTitle" idx="1"/>
          </p:nvPr>
        </p:nvSpPr>
        <p:spPr>
          <a:xfrm>
            <a:off x="759654" y="1880172"/>
            <a:ext cx="6944651" cy="4745712"/>
          </a:xfrm>
        </p:spPr>
        <p:txBody>
          <a:bodyPr>
            <a:normAutofit lnSpcReduction="10000"/>
          </a:bodyPr>
          <a:lstStyle/>
          <a:p>
            <a:endParaRPr lang="en-US" dirty="0"/>
          </a:p>
          <a:p>
            <a:r>
              <a:rPr lang="en-US" sz="2400" dirty="0"/>
              <a:t>No download, use in browser</a:t>
            </a:r>
          </a:p>
          <a:p>
            <a:r>
              <a:rPr lang="en-US" sz="2400" dirty="0"/>
              <a:t>Pick a Public AI Model</a:t>
            </a:r>
          </a:p>
          <a:p>
            <a:endParaRPr lang="en-US" dirty="0"/>
          </a:p>
          <a:p>
            <a:r>
              <a:rPr lang="en-US" sz="2400" b="1" dirty="0" err="1"/>
              <a:t>Transkribus</a:t>
            </a:r>
            <a:r>
              <a:rPr lang="en-US" sz="2400" b="1" dirty="0"/>
              <a:t> generally</a:t>
            </a:r>
          </a:p>
          <a:p>
            <a:r>
              <a:rPr lang="en-US" sz="2400" dirty="0"/>
              <a:t>Free up to 500 handwritten pages, 3,000 printed </a:t>
            </a:r>
          </a:p>
          <a:p>
            <a:r>
              <a:rPr lang="en-US" sz="2400" dirty="0"/>
              <a:t>Can apply for scholarship</a:t>
            </a:r>
          </a:p>
          <a:p>
            <a:r>
              <a:rPr lang="en-US" sz="2400" dirty="0"/>
              <a:t>Processing time is a lot shorter now</a:t>
            </a:r>
          </a:p>
          <a:p>
            <a:endParaRPr lang="en-US" dirty="0"/>
          </a:p>
        </p:txBody>
      </p:sp>
    </p:spTree>
    <p:extLst>
      <p:ext uri="{BB962C8B-B14F-4D97-AF65-F5344CB8AC3E}">
        <p14:creationId xmlns:p14="http://schemas.microsoft.com/office/powerpoint/2010/main" val="3130107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52F93-C5DA-FAA7-9327-38D1A5B1D129}"/>
              </a:ext>
            </a:extLst>
          </p:cNvPr>
          <p:cNvSpPr>
            <a:spLocks noGrp="1"/>
          </p:cNvSpPr>
          <p:nvPr>
            <p:ph type="title"/>
          </p:nvPr>
        </p:nvSpPr>
        <p:spPr>
          <a:xfrm>
            <a:off x="676532" y="438664"/>
            <a:ext cx="5748982" cy="1257299"/>
          </a:xfrm>
        </p:spPr>
        <p:txBody>
          <a:bodyPr vert="horz" lIns="91440" tIns="45720" rIns="91440" bIns="45720" rtlCol="0" anchor="ctr">
            <a:normAutofit/>
          </a:bodyPr>
          <a:lstStyle/>
          <a:p>
            <a:r>
              <a:rPr lang="en-US" dirty="0"/>
              <a:t>Publicly Available Models</a:t>
            </a:r>
          </a:p>
        </p:txBody>
      </p:sp>
      <p:sp>
        <p:nvSpPr>
          <p:cNvPr id="6" name="TextBox 5">
            <a:extLst>
              <a:ext uri="{FF2B5EF4-FFF2-40B4-BE49-F238E27FC236}">
                <a16:creationId xmlns:a16="http://schemas.microsoft.com/office/drawing/2014/main" id="{1EFF2D14-E4F8-6A67-112A-E119A9F73AB6}"/>
              </a:ext>
            </a:extLst>
          </p:cNvPr>
          <p:cNvSpPr txBox="1"/>
          <p:nvPr/>
        </p:nvSpPr>
        <p:spPr>
          <a:xfrm>
            <a:off x="577679" y="1770783"/>
            <a:ext cx="6172203" cy="2978152"/>
          </a:xfrm>
        </p:spPr>
        <p:txBody>
          <a:bodyPr vert="horz" lIns="91440" tIns="45720" rIns="91440" bIns="45720" rtlCol="0">
            <a:normAutofit/>
          </a:bodyPr>
          <a:lstStyle/>
          <a:p>
            <a:pPr marL="285750" indent="-228600" defTabSz="914400">
              <a:lnSpc>
                <a:spcPct val="120000"/>
              </a:lnSpc>
              <a:spcAft>
                <a:spcPts val="600"/>
              </a:spcAft>
              <a:buFontTx/>
              <a:buChar char="-"/>
            </a:pPr>
            <a:r>
              <a:rPr lang="en-US" sz="2800" dirty="0"/>
              <a:t>About 50, More being added</a:t>
            </a:r>
          </a:p>
          <a:p>
            <a:pPr marL="285750" indent="-228600" defTabSz="914400">
              <a:lnSpc>
                <a:spcPct val="120000"/>
              </a:lnSpc>
              <a:spcAft>
                <a:spcPts val="600"/>
              </a:spcAft>
              <a:buFontTx/>
              <a:buChar char="-"/>
            </a:pPr>
            <a:r>
              <a:rPr lang="en-US" dirty="0">
                <a:hlinkClick r:id="rId2"/>
              </a:rPr>
              <a:t>https://readcoop.eu/transkribus/public-models/</a:t>
            </a:r>
            <a:endParaRPr lang="en-US" dirty="0"/>
          </a:p>
          <a:p>
            <a:pPr marL="285750" indent="-228600" defTabSz="914400">
              <a:lnSpc>
                <a:spcPct val="120000"/>
              </a:lnSpc>
              <a:spcAft>
                <a:spcPts val="600"/>
              </a:spcAft>
              <a:buFontTx/>
              <a:buChar char="-"/>
            </a:pPr>
            <a:endParaRPr lang="en-US" dirty="0"/>
          </a:p>
          <a:p>
            <a:pPr marL="285750" indent="-228600" defTabSz="914400">
              <a:lnSpc>
                <a:spcPct val="120000"/>
              </a:lnSpc>
              <a:spcAft>
                <a:spcPts val="600"/>
              </a:spcAft>
              <a:buFontTx/>
              <a:buChar char="-"/>
            </a:pPr>
            <a:endParaRPr lang="en-US" dirty="0"/>
          </a:p>
        </p:txBody>
      </p:sp>
      <p:pic>
        <p:nvPicPr>
          <p:cNvPr id="10" name="Content Placeholder 9" descr="A close up of a document&#10;&#10;Description automatically generated with low confidence">
            <a:extLst>
              <a:ext uri="{FF2B5EF4-FFF2-40B4-BE49-F238E27FC236}">
                <a16:creationId xmlns:a16="http://schemas.microsoft.com/office/drawing/2014/main" id="{F29AD964-96C2-99A7-F01B-766C6998EF9D}"/>
              </a:ext>
            </a:extLst>
          </p:cNvPr>
          <p:cNvPicPr>
            <a:picLocks noGrp="1" noChangeAspect="1"/>
          </p:cNvPicPr>
          <p:nvPr>
            <p:ph idx="1"/>
          </p:nvPr>
        </p:nvPicPr>
        <p:blipFill>
          <a:blip r:embed="rId3"/>
          <a:stretch>
            <a:fillRect/>
          </a:stretch>
        </p:blipFill>
        <p:spPr>
          <a:xfrm>
            <a:off x="849527" y="3426800"/>
            <a:ext cx="7210932" cy="2992536"/>
          </a:xfrm>
          <a:noFill/>
        </p:spPr>
      </p:pic>
    </p:spTree>
    <p:extLst>
      <p:ext uri="{BB962C8B-B14F-4D97-AF65-F5344CB8AC3E}">
        <p14:creationId xmlns:p14="http://schemas.microsoft.com/office/powerpoint/2010/main" val="789727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1">
            <a:extLst>
              <a:ext uri="{FF2B5EF4-FFF2-40B4-BE49-F238E27FC236}">
                <a16:creationId xmlns:a16="http://schemas.microsoft.com/office/drawing/2014/main" id="{6D3A378B-30F2-677E-ADE3-D99793471434}"/>
              </a:ext>
            </a:extLst>
          </p:cNvPr>
          <p:cNvSpPr>
            <a:spLocks noGrp="1"/>
          </p:cNvSpPr>
          <p:nvPr>
            <p:ph type="dt" sz="half" idx="10"/>
          </p:nvPr>
        </p:nvSpPr>
        <p:spPr>
          <a:xfrm rot="5400000">
            <a:off x="5644759" y="4675385"/>
            <a:ext cx="1990131" cy="273844"/>
          </a:xfrm>
        </p:spPr>
        <p:txBody>
          <a:bodyPr/>
          <a:lstStyle/>
          <a:p>
            <a:pPr>
              <a:spcAft>
                <a:spcPts val="600"/>
              </a:spcAft>
            </a:pPr>
            <a:fld id="{6540CC34-AB7A-435D-A39F-C3C5287C53AD}" type="datetime1">
              <a:rPr lang="en-US" smtClean="0">
                <a:solidFill>
                  <a:srgbClr val="FFFFFF"/>
                </a:solidFill>
                <a:effectLst>
                  <a:outerShdw blurRad="38100" dist="38100" dir="2700000" algn="tl">
                    <a:srgbClr val="000000">
                      <a:alpha val="43137"/>
                    </a:srgbClr>
                  </a:outerShdw>
                </a:effectLst>
              </a:rPr>
              <a:pPr>
                <a:spcAft>
                  <a:spcPts val="600"/>
                </a:spcAft>
              </a:pPr>
              <a:t>6/13/2023</a:t>
            </a:fld>
            <a:endParaRPr lang="en-US" dirty="0">
              <a:solidFill>
                <a:srgbClr val="FFFFFF"/>
              </a:solidFill>
              <a:effectLst>
                <a:outerShdw blurRad="38100" dist="38100" dir="2700000" algn="tl">
                  <a:srgbClr val="000000">
                    <a:alpha val="43137"/>
                  </a:srgbClr>
                </a:outerShdw>
              </a:effectLst>
            </a:endParaRPr>
          </a:p>
        </p:txBody>
      </p:sp>
      <p:sp>
        <p:nvSpPr>
          <p:cNvPr id="16" name="Footer Placeholder 2">
            <a:extLst>
              <a:ext uri="{FF2B5EF4-FFF2-40B4-BE49-F238E27FC236}">
                <a16:creationId xmlns:a16="http://schemas.microsoft.com/office/drawing/2014/main" id="{9C23378E-16EF-7D77-ECA0-65A9A9CBCAEA}"/>
              </a:ext>
            </a:extLst>
          </p:cNvPr>
          <p:cNvSpPr>
            <a:spLocks noGrp="1"/>
          </p:cNvSpPr>
          <p:nvPr>
            <p:ph type="ftr" sz="quarter" idx="11"/>
          </p:nvPr>
        </p:nvSpPr>
        <p:spPr>
          <a:xfrm>
            <a:off x="4843463" y="6318446"/>
            <a:ext cx="1543049" cy="365125"/>
          </a:xfrm>
        </p:spPr>
        <p:txBody>
          <a:bodyPr/>
          <a:lstStyle/>
          <a:p>
            <a:pPr>
              <a:spcAft>
                <a:spcPts val="600"/>
              </a:spcAft>
            </a:pPr>
            <a:r>
              <a:rPr lang="en-US" dirty="0">
                <a:solidFill>
                  <a:srgbClr val="FFFFFF"/>
                </a:solidFill>
                <a:effectLst>
                  <a:outerShdw blurRad="38100" dist="38100" dir="2700000" algn="tl">
                    <a:srgbClr val="000000">
                      <a:alpha val="43137"/>
                    </a:srgbClr>
                  </a:outerShdw>
                </a:effectLst>
              </a:rPr>
              <a:t>Sample Footer Text</a:t>
            </a:r>
          </a:p>
        </p:txBody>
      </p:sp>
      <p:sp>
        <p:nvSpPr>
          <p:cNvPr id="18" name="Slide Number Placeholder 3">
            <a:extLst>
              <a:ext uri="{FF2B5EF4-FFF2-40B4-BE49-F238E27FC236}">
                <a16:creationId xmlns:a16="http://schemas.microsoft.com/office/drawing/2014/main" id="{EE0CB3F7-D607-DD27-6318-D95A7FBB1439}"/>
              </a:ext>
            </a:extLst>
          </p:cNvPr>
          <p:cNvSpPr>
            <a:spLocks noGrp="1"/>
          </p:cNvSpPr>
          <p:nvPr>
            <p:ph type="sldNum" sz="quarter" idx="12"/>
          </p:nvPr>
        </p:nvSpPr>
        <p:spPr>
          <a:xfrm>
            <a:off x="6386512" y="6318446"/>
            <a:ext cx="346329" cy="365125"/>
          </a:xfrm>
        </p:spPr>
        <p:txBody>
          <a:bodyPr/>
          <a:lstStyle/>
          <a:p>
            <a:pPr>
              <a:spcAft>
                <a:spcPts val="600"/>
              </a:spcAft>
            </a:pPr>
            <a:fld id="{5E84AC6A-A0EF-437B-BCEE-4772B0214A58}" type="slidenum">
              <a:rPr lang="en-US" smtClean="0">
                <a:solidFill>
                  <a:srgbClr val="FFFFFF"/>
                </a:solidFill>
                <a:effectLst>
                  <a:outerShdw blurRad="38100" dist="38100" dir="2700000" algn="tl">
                    <a:srgbClr val="000000">
                      <a:alpha val="43137"/>
                    </a:srgbClr>
                  </a:outerShdw>
                </a:effectLst>
              </a:rPr>
              <a:pPr>
                <a:spcAft>
                  <a:spcPts val="600"/>
                </a:spcAft>
              </a:pPr>
              <a:t>14</a:t>
            </a:fld>
            <a:endParaRPr lang="en-US" dirty="0">
              <a:solidFill>
                <a:srgbClr val="FFFFFF"/>
              </a:soli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561D0281-C1F1-E34A-F401-97C9376BFEA1}"/>
              </a:ext>
            </a:extLst>
          </p:cNvPr>
          <p:cNvPicPr>
            <a:picLocks noChangeAspect="1"/>
          </p:cNvPicPr>
          <p:nvPr/>
        </p:nvPicPr>
        <p:blipFill>
          <a:blip r:embed="rId3"/>
          <a:stretch>
            <a:fillRect/>
          </a:stretch>
        </p:blipFill>
        <p:spPr>
          <a:xfrm>
            <a:off x="0" y="678920"/>
            <a:ext cx="9144000" cy="5822088"/>
          </a:xfrm>
          <a:prstGeom prst="rect">
            <a:avLst/>
          </a:prstGeom>
        </p:spPr>
      </p:pic>
      <p:sp>
        <p:nvSpPr>
          <p:cNvPr id="8" name="Oval 7">
            <a:extLst>
              <a:ext uri="{FF2B5EF4-FFF2-40B4-BE49-F238E27FC236}">
                <a16:creationId xmlns:a16="http://schemas.microsoft.com/office/drawing/2014/main" id="{2972D6F2-2099-8FDB-D7F4-72CFC6098A26}"/>
              </a:ext>
            </a:extLst>
          </p:cNvPr>
          <p:cNvSpPr/>
          <p:nvPr/>
        </p:nvSpPr>
        <p:spPr>
          <a:xfrm>
            <a:off x="6502902" y="4971130"/>
            <a:ext cx="2507748" cy="152987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extLst>
              <a:ext uri="{FF2B5EF4-FFF2-40B4-BE49-F238E27FC236}">
                <a16:creationId xmlns:a16="http://schemas.microsoft.com/office/drawing/2014/main" id="{52224641-A7BB-90A8-8751-1B4346044113}"/>
              </a:ext>
            </a:extLst>
          </p:cNvPr>
          <p:cNvSpPr/>
          <p:nvPr/>
        </p:nvSpPr>
        <p:spPr>
          <a:xfrm rot="12415543">
            <a:off x="866775" y="141922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DF7B019-19E0-6D89-96E9-63AF221BD294}"/>
              </a:ext>
            </a:extLst>
          </p:cNvPr>
          <p:cNvPicPr>
            <a:picLocks noChangeAspect="1"/>
          </p:cNvPicPr>
          <p:nvPr/>
        </p:nvPicPr>
        <p:blipFill>
          <a:blip r:embed="rId4"/>
          <a:stretch>
            <a:fillRect/>
          </a:stretch>
        </p:blipFill>
        <p:spPr>
          <a:xfrm rot="6795673">
            <a:off x="6164295" y="3820263"/>
            <a:ext cx="951058" cy="682811"/>
          </a:xfrm>
          <a:prstGeom prst="rect">
            <a:avLst/>
          </a:prstGeom>
        </p:spPr>
      </p:pic>
    </p:spTree>
    <p:extLst>
      <p:ext uri="{BB962C8B-B14F-4D97-AF65-F5344CB8AC3E}">
        <p14:creationId xmlns:p14="http://schemas.microsoft.com/office/powerpoint/2010/main" val="1239180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1">
            <a:extLst>
              <a:ext uri="{FF2B5EF4-FFF2-40B4-BE49-F238E27FC236}">
                <a16:creationId xmlns:a16="http://schemas.microsoft.com/office/drawing/2014/main" id="{DD084BC9-9589-DA0E-171E-997C32DCC0AD}"/>
              </a:ext>
            </a:extLst>
          </p:cNvPr>
          <p:cNvSpPr>
            <a:spLocks noGrp="1"/>
          </p:cNvSpPr>
          <p:nvPr>
            <p:ph type="ctrTitle"/>
          </p:nvPr>
        </p:nvSpPr>
        <p:spPr>
          <a:xfrm>
            <a:off x="4009592" y="4906317"/>
            <a:ext cx="2376515" cy="1232744"/>
          </a:xfrm>
        </p:spPr>
        <p:txBody>
          <a:bodyPr anchor="ctr">
            <a:normAutofit/>
          </a:bodyPr>
          <a:lstStyle/>
          <a:p>
            <a:pPr algn="r"/>
            <a:endParaRPr lang="en-US" sz="3200" dirty="0"/>
          </a:p>
        </p:txBody>
      </p:sp>
      <p:sp>
        <p:nvSpPr>
          <p:cNvPr id="12" name="Subtitle 12">
            <a:extLst>
              <a:ext uri="{FF2B5EF4-FFF2-40B4-BE49-F238E27FC236}">
                <a16:creationId xmlns:a16="http://schemas.microsoft.com/office/drawing/2014/main" id="{F8FE6C11-B56E-D593-91F8-4157FCB4AFD4}"/>
              </a:ext>
            </a:extLst>
          </p:cNvPr>
          <p:cNvSpPr>
            <a:spLocks noGrp="1"/>
          </p:cNvSpPr>
          <p:nvPr>
            <p:ph type="subTitle" idx="1"/>
          </p:nvPr>
        </p:nvSpPr>
        <p:spPr>
          <a:xfrm>
            <a:off x="4618282" y="3847907"/>
            <a:ext cx="1760581" cy="1010882"/>
          </a:xfrm>
        </p:spPr>
        <p:txBody>
          <a:bodyPr anchor="b"/>
          <a:lstStyle/>
          <a:p>
            <a:pPr algn="r"/>
            <a:endParaRPr lang="en-US" dirty="0"/>
          </a:p>
        </p:txBody>
      </p:sp>
      <p:sp>
        <p:nvSpPr>
          <p:cNvPr id="14" name="Date Placeholder 1">
            <a:extLst>
              <a:ext uri="{FF2B5EF4-FFF2-40B4-BE49-F238E27FC236}">
                <a16:creationId xmlns:a16="http://schemas.microsoft.com/office/drawing/2014/main" id="{6D3A378B-30F2-677E-ADE3-D99793471434}"/>
              </a:ext>
            </a:extLst>
          </p:cNvPr>
          <p:cNvSpPr>
            <a:spLocks noGrp="1"/>
          </p:cNvSpPr>
          <p:nvPr>
            <p:ph type="dt" sz="half" idx="10"/>
          </p:nvPr>
        </p:nvSpPr>
        <p:spPr>
          <a:xfrm rot="5400000">
            <a:off x="5644759" y="4675385"/>
            <a:ext cx="1990131" cy="273844"/>
          </a:xfrm>
        </p:spPr>
        <p:txBody>
          <a:bodyPr/>
          <a:lstStyle/>
          <a:p>
            <a:pPr>
              <a:spcAft>
                <a:spcPts val="600"/>
              </a:spcAft>
            </a:pPr>
            <a:fld id="{5AF085B1-65A7-453F-972A-74C91601DC9D}" type="datetime1">
              <a:rPr lang="en-US" smtClean="0"/>
              <a:pPr>
                <a:spcAft>
                  <a:spcPts val="600"/>
                </a:spcAft>
              </a:pPr>
              <a:t>6/13/2023</a:t>
            </a:fld>
            <a:endParaRPr lang="en-US"/>
          </a:p>
        </p:txBody>
      </p:sp>
      <p:sp>
        <p:nvSpPr>
          <p:cNvPr id="16" name="Footer Placeholder 2">
            <a:extLst>
              <a:ext uri="{FF2B5EF4-FFF2-40B4-BE49-F238E27FC236}">
                <a16:creationId xmlns:a16="http://schemas.microsoft.com/office/drawing/2014/main" id="{9C23378E-16EF-7D77-ECA0-65A9A9CBCAEA}"/>
              </a:ext>
            </a:extLst>
          </p:cNvPr>
          <p:cNvSpPr>
            <a:spLocks noGrp="1"/>
          </p:cNvSpPr>
          <p:nvPr>
            <p:ph type="ftr" sz="quarter" idx="11"/>
          </p:nvPr>
        </p:nvSpPr>
        <p:spPr>
          <a:xfrm>
            <a:off x="4843463" y="6318446"/>
            <a:ext cx="1543049" cy="365125"/>
          </a:xfrm>
        </p:spPr>
        <p:txBody>
          <a:bodyPr/>
          <a:lstStyle/>
          <a:p>
            <a:pPr>
              <a:spcAft>
                <a:spcPts val="600"/>
              </a:spcAft>
            </a:pPr>
            <a:r>
              <a:rPr lang="en-US"/>
              <a:t>Sample Footer Text</a:t>
            </a:r>
          </a:p>
        </p:txBody>
      </p:sp>
      <p:sp>
        <p:nvSpPr>
          <p:cNvPr id="18" name="Slide Number Placeholder 3">
            <a:extLst>
              <a:ext uri="{FF2B5EF4-FFF2-40B4-BE49-F238E27FC236}">
                <a16:creationId xmlns:a16="http://schemas.microsoft.com/office/drawing/2014/main" id="{EE0CB3F7-D607-DD27-6318-D95A7FBB1439}"/>
              </a:ext>
            </a:extLst>
          </p:cNvPr>
          <p:cNvSpPr>
            <a:spLocks noGrp="1"/>
          </p:cNvSpPr>
          <p:nvPr>
            <p:ph type="sldNum" sz="quarter" idx="12"/>
          </p:nvPr>
        </p:nvSpPr>
        <p:spPr>
          <a:xfrm>
            <a:off x="6386512" y="6318446"/>
            <a:ext cx="346329" cy="365125"/>
          </a:xfrm>
        </p:spPr>
        <p:txBody>
          <a:bodyPr/>
          <a:lstStyle/>
          <a:p>
            <a:pPr>
              <a:spcAft>
                <a:spcPts val="600"/>
              </a:spcAft>
            </a:pPr>
            <a:fld id="{5E84AC6A-A0EF-437B-BCEE-4772B0214A58}" type="slidenum">
              <a:rPr lang="en-US" smtClean="0"/>
              <a:pPr>
                <a:spcAft>
                  <a:spcPts val="600"/>
                </a:spcAft>
              </a:pPr>
              <a:t>15</a:t>
            </a:fld>
            <a:endParaRPr lang="en-US"/>
          </a:p>
        </p:txBody>
      </p:sp>
      <p:pic>
        <p:nvPicPr>
          <p:cNvPr id="7" name="Picture 6">
            <a:extLst>
              <a:ext uri="{FF2B5EF4-FFF2-40B4-BE49-F238E27FC236}">
                <a16:creationId xmlns:a16="http://schemas.microsoft.com/office/drawing/2014/main" id="{E04C4E48-5255-6F88-B935-4E6B9668053C}"/>
              </a:ext>
            </a:extLst>
          </p:cNvPr>
          <p:cNvPicPr>
            <a:picLocks noChangeAspect="1"/>
          </p:cNvPicPr>
          <p:nvPr/>
        </p:nvPicPr>
        <p:blipFill>
          <a:blip r:embed="rId3"/>
          <a:stretch>
            <a:fillRect/>
          </a:stretch>
        </p:blipFill>
        <p:spPr>
          <a:xfrm>
            <a:off x="0" y="505529"/>
            <a:ext cx="9144000" cy="5846942"/>
          </a:xfrm>
          <a:prstGeom prst="rect">
            <a:avLst/>
          </a:prstGeom>
        </p:spPr>
      </p:pic>
    </p:spTree>
    <p:extLst>
      <p:ext uri="{BB962C8B-B14F-4D97-AF65-F5344CB8AC3E}">
        <p14:creationId xmlns:p14="http://schemas.microsoft.com/office/powerpoint/2010/main" val="4239831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C7768-4363-3BC2-3210-CC96E930F2A9}"/>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780E13AD-E75C-DA99-3BDE-84E2A1099F07}"/>
              </a:ext>
            </a:extLst>
          </p:cNvPr>
          <p:cNvPicPr>
            <a:picLocks noGrp="1" noChangeAspect="1"/>
          </p:cNvPicPr>
          <p:nvPr>
            <p:ph idx="1"/>
          </p:nvPr>
        </p:nvPicPr>
        <p:blipFill>
          <a:blip r:embed="rId3"/>
          <a:stretch>
            <a:fillRect/>
          </a:stretch>
        </p:blipFill>
        <p:spPr>
          <a:xfrm>
            <a:off x="202399" y="761624"/>
            <a:ext cx="8739202" cy="5334752"/>
          </a:xfrm>
        </p:spPr>
      </p:pic>
    </p:spTree>
    <p:extLst>
      <p:ext uri="{BB962C8B-B14F-4D97-AF65-F5344CB8AC3E}">
        <p14:creationId xmlns:p14="http://schemas.microsoft.com/office/powerpoint/2010/main" val="2142338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96DFF-6BC1-C75B-B23D-F2C450449BA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A042344-ED0A-E898-7F14-FEAD85FFFA55}"/>
              </a:ext>
            </a:extLst>
          </p:cNvPr>
          <p:cNvPicPr>
            <a:picLocks noGrp="1" noChangeAspect="1"/>
          </p:cNvPicPr>
          <p:nvPr>
            <p:ph idx="1"/>
          </p:nvPr>
        </p:nvPicPr>
        <p:blipFill rotWithShape="1">
          <a:blip r:embed="rId3"/>
          <a:srcRect t="6432" r="16259"/>
          <a:stretch/>
        </p:blipFill>
        <p:spPr>
          <a:xfrm>
            <a:off x="123324" y="365126"/>
            <a:ext cx="8553556" cy="6011611"/>
          </a:xfrm>
        </p:spPr>
      </p:pic>
      <p:sp>
        <p:nvSpPr>
          <p:cNvPr id="3" name="Oval 2">
            <a:extLst>
              <a:ext uri="{FF2B5EF4-FFF2-40B4-BE49-F238E27FC236}">
                <a16:creationId xmlns:a16="http://schemas.microsoft.com/office/drawing/2014/main" id="{CD840388-31D6-3650-E21F-57DAF055C1C7}"/>
              </a:ext>
            </a:extLst>
          </p:cNvPr>
          <p:cNvSpPr/>
          <p:nvPr/>
        </p:nvSpPr>
        <p:spPr>
          <a:xfrm>
            <a:off x="304800" y="693737"/>
            <a:ext cx="2762250" cy="1325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Florence Allen Diary results not good with Lite </a:t>
            </a:r>
          </a:p>
        </p:txBody>
      </p:sp>
      <p:sp>
        <p:nvSpPr>
          <p:cNvPr id="4" name="Oval 3">
            <a:extLst>
              <a:ext uri="{FF2B5EF4-FFF2-40B4-BE49-F238E27FC236}">
                <a16:creationId xmlns:a16="http://schemas.microsoft.com/office/drawing/2014/main" id="{76EBFB08-7B34-FF25-D2C6-D71D48213CB1}"/>
              </a:ext>
            </a:extLst>
          </p:cNvPr>
          <p:cNvSpPr/>
          <p:nvPr/>
        </p:nvSpPr>
        <p:spPr>
          <a:xfrm>
            <a:off x="2581275" y="1343025"/>
            <a:ext cx="2438400" cy="9144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Need to make customized model</a:t>
            </a:r>
          </a:p>
        </p:txBody>
      </p:sp>
    </p:spTree>
    <p:extLst>
      <p:ext uri="{BB962C8B-B14F-4D97-AF65-F5344CB8AC3E}">
        <p14:creationId xmlns:p14="http://schemas.microsoft.com/office/powerpoint/2010/main" val="849677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857188-CD37-B06A-DBD8-0C2F03073B4D}"/>
              </a:ext>
            </a:extLst>
          </p:cNvPr>
          <p:cNvSpPr>
            <a:spLocks noGrp="1"/>
          </p:cNvSpPr>
          <p:nvPr>
            <p:ph type="ctrTitle"/>
          </p:nvPr>
        </p:nvSpPr>
        <p:spPr>
          <a:xfrm>
            <a:off x="600074" y="810492"/>
            <a:ext cx="7298785" cy="968882"/>
          </a:xfrm>
        </p:spPr>
        <p:txBody>
          <a:bodyPr anchor="b">
            <a:normAutofit fontScale="90000"/>
          </a:bodyPr>
          <a:lstStyle/>
          <a:p>
            <a:r>
              <a:rPr lang="en-US" sz="4400" dirty="0"/>
              <a:t>AI: How does this modern miracle work?</a:t>
            </a:r>
            <a:endParaRPr lang="en-US" sz="4800" dirty="0"/>
          </a:p>
        </p:txBody>
      </p:sp>
      <p:sp>
        <p:nvSpPr>
          <p:cNvPr id="10" name="Subtitle 2">
            <a:extLst>
              <a:ext uri="{FF2B5EF4-FFF2-40B4-BE49-F238E27FC236}">
                <a16:creationId xmlns:a16="http://schemas.microsoft.com/office/drawing/2014/main" id="{FFF44CBA-6187-7260-37EE-B4BEA4B80ADC}"/>
              </a:ext>
            </a:extLst>
          </p:cNvPr>
          <p:cNvSpPr>
            <a:spLocks noGrp="1"/>
          </p:cNvSpPr>
          <p:nvPr>
            <p:ph type="subTitle" idx="1"/>
          </p:nvPr>
        </p:nvSpPr>
        <p:spPr>
          <a:xfrm>
            <a:off x="600075" y="2159540"/>
            <a:ext cx="8135363" cy="4387175"/>
          </a:xfrm>
        </p:spPr>
        <p:txBody>
          <a:bodyPr>
            <a:normAutofit fontScale="92500" lnSpcReduction="10000"/>
          </a:bodyPr>
          <a:lstStyle/>
          <a:p>
            <a:r>
              <a:rPr lang="en-US" sz="2800" b="0" i="0" dirty="0">
                <a:solidFill>
                  <a:srgbClr val="282828"/>
                </a:solidFill>
                <a:effectLst/>
                <a:latin typeface="Tiempos Text"/>
              </a:rPr>
              <a:t>Generative AI platforms are trained on data lakes and question snippets — billions of parameters that are constructed by software processing huge archives of images and text. The AI platforms recover patterns and relationships, which they then use to create rules, and then make judgments and predictions, when responding to a prompt.</a:t>
            </a:r>
          </a:p>
          <a:p>
            <a:endParaRPr lang="en-US" dirty="0">
              <a:solidFill>
                <a:srgbClr val="282828"/>
              </a:solidFill>
              <a:latin typeface="Tiempos Text"/>
            </a:endParaRPr>
          </a:p>
          <a:p>
            <a:pPr algn="l"/>
            <a:r>
              <a:rPr lang="en-US" b="1" i="0" dirty="0">
                <a:solidFill>
                  <a:srgbClr val="282828"/>
                </a:solidFill>
                <a:effectLst/>
                <a:latin typeface="GT America"/>
              </a:rPr>
              <a:t>Generative AI Has an Intellectual Property Problem </a:t>
            </a:r>
            <a:r>
              <a:rPr lang="en-US" b="0" i="0" dirty="0">
                <a:solidFill>
                  <a:srgbClr val="282828"/>
                </a:solidFill>
                <a:effectLst/>
                <a:latin typeface="GT America"/>
              </a:rPr>
              <a:t>by </a:t>
            </a:r>
            <a:r>
              <a:rPr lang="en-US" b="0" i="0" dirty="0">
                <a:solidFill>
                  <a:srgbClr val="282828"/>
                </a:solidFill>
                <a:effectLst/>
                <a:latin typeface="inherit"/>
                <a:hlinkClick r:id="rId2"/>
              </a:rPr>
              <a:t>Gil Appel,</a:t>
            </a:r>
            <a:r>
              <a:rPr lang="en-US" b="0" i="0" dirty="0">
                <a:solidFill>
                  <a:srgbClr val="282828"/>
                </a:solidFill>
                <a:effectLst/>
                <a:latin typeface="inherit"/>
              </a:rPr>
              <a:t>  </a:t>
            </a:r>
            <a:r>
              <a:rPr lang="en-US" b="0" i="0" dirty="0">
                <a:solidFill>
                  <a:srgbClr val="282828"/>
                </a:solidFill>
                <a:effectLst/>
                <a:latin typeface="inherit"/>
                <a:hlinkClick r:id="rId3"/>
              </a:rPr>
              <a:t>Juliana </a:t>
            </a:r>
            <a:r>
              <a:rPr lang="en-US" b="0" i="0" dirty="0" err="1">
                <a:solidFill>
                  <a:srgbClr val="282828"/>
                </a:solidFill>
                <a:effectLst/>
                <a:latin typeface="inherit"/>
                <a:hlinkClick r:id="rId3"/>
              </a:rPr>
              <a:t>Neelbauer</a:t>
            </a:r>
            <a:r>
              <a:rPr lang="en-US" b="0" i="0" dirty="0">
                <a:solidFill>
                  <a:srgbClr val="282828"/>
                </a:solidFill>
                <a:effectLst/>
                <a:latin typeface="inherit"/>
                <a:hlinkClick r:id="rId3"/>
              </a:rPr>
              <a:t>,</a:t>
            </a:r>
            <a:r>
              <a:rPr lang="en-US" b="0" i="0" dirty="0">
                <a:solidFill>
                  <a:srgbClr val="282828"/>
                </a:solidFill>
                <a:effectLst/>
                <a:latin typeface="inherit"/>
              </a:rPr>
              <a:t>  and </a:t>
            </a:r>
            <a:r>
              <a:rPr lang="en-US" b="0" i="0" dirty="0">
                <a:solidFill>
                  <a:srgbClr val="282828"/>
                </a:solidFill>
                <a:effectLst/>
                <a:latin typeface="inherit"/>
                <a:hlinkClick r:id="rId4"/>
              </a:rPr>
              <a:t>David A. </a:t>
            </a:r>
            <a:r>
              <a:rPr lang="en-US" b="0" i="0" dirty="0" err="1">
                <a:solidFill>
                  <a:srgbClr val="282828"/>
                </a:solidFill>
                <a:effectLst/>
                <a:latin typeface="inherit"/>
                <a:hlinkClick r:id="rId4"/>
              </a:rPr>
              <a:t>Schweidel</a:t>
            </a:r>
            <a:r>
              <a:rPr lang="en-US" b="0" i="0" dirty="0">
                <a:solidFill>
                  <a:srgbClr val="282828"/>
                </a:solidFill>
                <a:effectLst/>
                <a:latin typeface="inherit"/>
              </a:rPr>
              <a:t>, Harvard Business Review, </a:t>
            </a:r>
            <a:r>
              <a:rPr lang="en-US" b="0" i="0" dirty="0">
                <a:solidFill>
                  <a:srgbClr val="A0A0A0"/>
                </a:solidFill>
                <a:effectLst/>
                <a:latin typeface="GT America"/>
              </a:rPr>
              <a:t>April 07, 2023</a:t>
            </a:r>
          </a:p>
          <a:p>
            <a:endParaRPr lang="en-US" dirty="0"/>
          </a:p>
        </p:txBody>
      </p:sp>
    </p:spTree>
    <p:extLst>
      <p:ext uri="{BB962C8B-B14F-4D97-AF65-F5344CB8AC3E}">
        <p14:creationId xmlns:p14="http://schemas.microsoft.com/office/powerpoint/2010/main" val="3295622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06187-6CF0-BE99-EA1A-119BE09ED3A2}"/>
              </a:ext>
            </a:extLst>
          </p:cNvPr>
          <p:cNvSpPr>
            <a:spLocks noGrp="1"/>
          </p:cNvSpPr>
          <p:nvPr>
            <p:ph type="title"/>
          </p:nvPr>
        </p:nvSpPr>
        <p:spPr>
          <a:xfrm>
            <a:off x="514350" y="533401"/>
            <a:ext cx="7151046" cy="1647824"/>
          </a:xfrm>
        </p:spPr>
        <p:txBody>
          <a:bodyPr>
            <a:normAutofit/>
          </a:bodyPr>
          <a:lstStyle/>
          <a:p>
            <a:r>
              <a:rPr lang="en-US" dirty="0"/>
              <a:t>How do you train AI to correctly perceive information and make accurate decisions?</a:t>
            </a:r>
          </a:p>
        </p:txBody>
      </p:sp>
      <p:pic>
        <p:nvPicPr>
          <p:cNvPr id="4" name="Content Placeholder 3">
            <a:extLst>
              <a:ext uri="{FF2B5EF4-FFF2-40B4-BE49-F238E27FC236}">
                <a16:creationId xmlns:a16="http://schemas.microsoft.com/office/drawing/2014/main" id="{CAB3A2AE-0768-AAD4-7B1F-65389C368142}"/>
              </a:ext>
            </a:extLst>
          </p:cNvPr>
          <p:cNvPicPr>
            <a:picLocks noGrp="1" noChangeAspect="1"/>
          </p:cNvPicPr>
          <p:nvPr>
            <p:ph idx="1"/>
          </p:nvPr>
        </p:nvPicPr>
        <p:blipFill>
          <a:blip r:embed="rId3"/>
          <a:stretch>
            <a:fillRect/>
          </a:stretch>
        </p:blipFill>
        <p:spPr>
          <a:xfrm>
            <a:off x="5297994" y="3034895"/>
            <a:ext cx="3676650" cy="3676650"/>
          </a:xfrm>
          <a:prstGeom prst="rect">
            <a:avLst/>
          </a:prstGeom>
        </p:spPr>
      </p:pic>
      <p:sp>
        <p:nvSpPr>
          <p:cNvPr id="3" name="TextBox 2">
            <a:extLst>
              <a:ext uri="{FF2B5EF4-FFF2-40B4-BE49-F238E27FC236}">
                <a16:creationId xmlns:a16="http://schemas.microsoft.com/office/drawing/2014/main" id="{C1D59417-D263-9C36-F59F-ECB41418A8D3}"/>
              </a:ext>
            </a:extLst>
          </p:cNvPr>
          <p:cNvSpPr txBox="1"/>
          <p:nvPr/>
        </p:nvSpPr>
        <p:spPr>
          <a:xfrm>
            <a:off x="390525" y="2743200"/>
            <a:ext cx="4829175" cy="2677656"/>
          </a:xfrm>
          <a:prstGeom prst="rect">
            <a:avLst/>
          </a:prstGeom>
          <a:noFill/>
        </p:spPr>
        <p:txBody>
          <a:bodyPr wrap="square" rtlCol="0">
            <a:spAutoFit/>
          </a:bodyPr>
          <a:lstStyle/>
          <a:p>
            <a:pPr marL="342900" indent="-342900">
              <a:buAutoNum type="arabicPeriod"/>
            </a:pPr>
            <a:r>
              <a:rPr lang="en-US" sz="2400" dirty="0"/>
              <a:t>Gather pool of high-quality data</a:t>
            </a:r>
          </a:p>
          <a:p>
            <a:pPr marL="342900" indent="-342900">
              <a:buAutoNum type="arabicPeriod"/>
            </a:pPr>
            <a:r>
              <a:rPr lang="en-US" sz="2400" dirty="0"/>
              <a:t>Let AI make decisions on training data. Adjust AI, but do not overfit</a:t>
            </a:r>
          </a:p>
          <a:p>
            <a:r>
              <a:rPr lang="en-US" sz="2400" dirty="0"/>
              <a:t>3. Test with a new set of data &amp; 	account for new variables</a:t>
            </a:r>
          </a:p>
        </p:txBody>
      </p:sp>
    </p:spTree>
    <p:extLst>
      <p:ext uri="{BB962C8B-B14F-4D97-AF65-F5344CB8AC3E}">
        <p14:creationId xmlns:p14="http://schemas.microsoft.com/office/powerpoint/2010/main" val="1464102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DD084BC9-9589-DA0E-171E-997C32DCC0AD}"/>
              </a:ext>
            </a:extLst>
          </p:cNvPr>
          <p:cNvSpPr>
            <a:spLocks noGrp="1"/>
          </p:cNvSpPr>
          <p:nvPr>
            <p:ph type="ctrTitle"/>
          </p:nvPr>
        </p:nvSpPr>
        <p:spPr>
          <a:xfrm>
            <a:off x="600075" y="228601"/>
            <a:ext cx="5790997" cy="2217906"/>
          </a:xfrm>
        </p:spPr>
        <p:txBody>
          <a:bodyPr>
            <a:normAutofit fontScale="90000"/>
          </a:bodyPr>
          <a:lstStyle/>
          <a:p>
            <a:br>
              <a:rPr lang="en-US" sz="4800" dirty="0"/>
            </a:br>
            <a:br>
              <a:rPr lang="en-US" sz="4800" dirty="0"/>
            </a:br>
            <a:r>
              <a:rPr lang="en-US" sz="4800" dirty="0"/>
              <a:t>Who are Chat GPT’s (and law librarians’)  robot friends?</a:t>
            </a:r>
          </a:p>
        </p:txBody>
      </p:sp>
      <p:sp>
        <p:nvSpPr>
          <p:cNvPr id="10" name="Subtitle 12">
            <a:extLst>
              <a:ext uri="{FF2B5EF4-FFF2-40B4-BE49-F238E27FC236}">
                <a16:creationId xmlns:a16="http://schemas.microsoft.com/office/drawing/2014/main" id="{F8FE6C11-B56E-D593-91F8-4157FCB4AFD4}"/>
              </a:ext>
            </a:extLst>
          </p:cNvPr>
          <p:cNvSpPr>
            <a:spLocks noGrp="1"/>
          </p:cNvSpPr>
          <p:nvPr>
            <p:ph type="subTitle" idx="1"/>
          </p:nvPr>
        </p:nvSpPr>
        <p:spPr>
          <a:xfrm>
            <a:off x="600075" y="2656703"/>
            <a:ext cx="7425244" cy="3530089"/>
          </a:xfrm>
        </p:spPr>
        <p:txBody>
          <a:bodyPr>
            <a:normAutofit fontScale="85000" lnSpcReduction="20000"/>
          </a:bodyPr>
          <a:lstStyle/>
          <a:p>
            <a:pPr marL="342900" indent="-342900">
              <a:buFont typeface="Arial" panose="020B0604020202020204" pitchFamily="34" charset="0"/>
              <a:buChar char="•"/>
            </a:pPr>
            <a:r>
              <a:rPr lang="en-US" sz="2800" dirty="0"/>
              <a:t>AI art generators</a:t>
            </a:r>
          </a:p>
          <a:p>
            <a:pPr marL="342900" indent="-342900">
              <a:buFont typeface="Arial" panose="020B0604020202020204" pitchFamily="34" charset="0"/>
              <a:buChar char="•"/>
            </a:pPr>
            <a:r>
              <a:rPr lang="en-US" sz="2800" dirty="0" err="1"/>
              <a:t>Transkribus</a:t>
            </a:r>
            <a:r>
              <a:rPr lang="en-US" sz="2800" dirty="0"/>
              <a:t> – handwriting to typewritten text translation</a:t>
            </a:r>
          </a:p>
          <a:p>
            <a:pPr marL="342900" indent="-342900">
              <a:buFont typeface="Arial" panose="020B0604020202020204" pitchFamily="34" charset="0"/>
              <a:buChar char="•"/>
            </a:pPr>
            <a:r>
              <a:rPr lang="en-US" sz="2800" dirty="0"/>
              <a:t>Language translation</a:t>
            </a:r>
          </a:p>
          <a:p>
            <a:pPr marL="342900" indent="-342900">
              <a:buFont typeface="Arial" panose="020B0604020202020204" pitchFamily="34" charset="0"/>
              <a:buChar char="•"/>
            </a:pPr>
            <a:r>
              <a:rPr lang="en-US" sz="2800" dirty="0"/>
              <a:t>Personalized learning</a:t>
            </a:r>
          </a:p>
          <a:p>
            <a:pPr marL="342900" indent="-342900">
              <a:buFont typeface="Arial" panose="020B0604020202020204" pitchFamily="34" charset="0"/>
              <a:buChar char="•"/>
            </a:pPr>
            <a:r>
              <a:rPr lang="en-US" sz="2800" dirty="0"/>
              <a:t>law stuff: Contract review, dispute resolution, trial prediction, sentencing recommendations, discovery, legal research</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89093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857188-CD37-B06A-DBD8-0C2F03073B4D}"/>
              </a:ext>
            </a:extLst>
          </p:cNvPr>
          <p:cNvSpPr>
            <a:spLocks noGrp="1"/>
          </p:cNvSpPr>
          <p:nvPr>
            <p:ph type="ctrTitle"/>
          </p:nvPr>
        </p:nvSpPr>
        <p:spPr>
          <a:xfrm>
            <a:off x="600075" y="810491"/>
            <a:ext cx="7707346" cy="1684021"/>
          </a:xfrm>
        </p:spPr>
        <p:txBody>
          <a:bodyPr anchor="b">
            <a:normAutofit fontScale="90000"/>
          </a:bodyPr>
          <a:lstStyle/>
          <a:p>
            <a:r>
              <a:rPr lang="en-US" sz="4400" dirty="0"/>
              <a:t>Custom Text recognition model: </a:t>
            </a:r>
            <a:br>
              <a:rPr lang="en-US" sz="4800" dirty="0"/>
            </a:br>
            <a:r>
              <a:rPr lang="en-US" sz="4000" dirty="0"/>
              <a:t>1. Prepare training data</a:t>
            </a:r>
          </a:p>
        </p:txBody>
      </p:sp>
      <p:sp>
        <p:nvSpPr>
          <p:cNvPr id="10" name="Subtitle 2">
            <a:extLst>
              <a:ext uri="{FF2B5EF4-FFF2-40B4-BE49-F238E27FC236}">
                <a16:creationId xmlns:a16="http://schemas.microsoft.com/office/drawing/2014/main" id="{FFF44CBA-6187-7260-37EE-B4BEA4B80ADC}"/>
              </a:ext>
            </a:extLst>
          </p:cNvPr>
          <p:cNvSpPr>
            <a:spLocks noGrp="1"/>
          </p:cNvSpPr>
          <p:nvPr>
            <p:ph type="subTitle" idx="1"/>
          </p:nvPr>
        </p:nvSpPr>
        <p:spPr>
          <a:xfrm>
            <a:off x="600075" y="2588449"/>
            <a:ext cx="7280609" cy="3929083"/>
          </a:xfrm>
        </p:spPr>
        <p:txBody>
          <a:bodyPr>
            <a:normAutofit lnSpcReduction="10000"/>
          </a:bodyPr>
          <a:lstStyle/>
          <a:p>
            <a:pPr marL="342900" indent="-342900">
              <a:buFontTx/>
              <a:buChar char="-"/>
            </a:pPr>
            <a:r>
              <a:rPr lang="en-US" sz="2800" dirty="0"/>
              <a:t>25 -75 pages. On higher end for handwritten</a:t>
            </a:r>
          </a:p>
          <a:p>
            <a:pPr marL="342900" indent="-342900">
              <a:buFontTx/>
              <a:buChar char="-"/>
            </a:pPr>
            <a:r>
              <a:rPr lang="en-US" sz="2800" dirty="0"/>
              <a:t>Use publicly available base model to correct data</a:t>
            </a:r>
          </a:p>
          <a:p>
            <a:pPr marL="342900" indent="-342900">
              <a:buFontTx/>
              <a:buChar char="-"/>
            </a:pPr>
            <a:r>
              <a:rPr lang="en-US" sz="2800" dirty="0"/>
              <a:t>Segment document into lines</a:t>
            </a:r>
          </a:p>
          <a:p>
            <a:pPr marL="342900" indent="-342900">
              <a:buFontTx/>
              <a:buChar char="-"/>
            </a:pPr>
            <a:r>
              <a:rPr lang="en-US" sz="2800" dirty="0"/>
              <a:t>Make corrections to the transcription &amp; save document as “ground truth”</a:t>
            </a:r>
          </a:p>
          <a:p>
            <a:pPr marL="342900" indent="-342900">
              <a:buFontTx/>
              <a:buChar char="-"/>
            </a:pPr>
            <a:endParaRPr lang="en-US" dirty="0"/>
          </a:p>
          <a:p>
            <a:pPr marL="342900" indent="-342900">
              <a:buFontTx/>
              <a:buChar char="-"/>
            </a:pPr>
            <a:endParaRPr lang="en-US" dirty="0"/>
          </a:p>
        </p:txBody>
      </p:sp>
    </p:spTree>
    <p:extLst>
      <p:ext uri="{BB962C8B-B14F-4D97-AF65-F5344CB8AC3E}">
        <p14:creationId xmlns:p14="http://schemas.microsoft.com/office/powerpoint/2010/main" val="4170533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0ACD-B9E7-63CA-A641-333AA42C7CBC}"/>
              </a:ext>
            </a:extLst>
          </p:cNvPr>
          <p:cNvSpPr>
            <a:spLocks noGrp="1"/>
          </p:cNvSpPr>
          <p:nvPr>
            <p:ph type="title"/>
          </p:nvPr>
        </p:nvSpPr>
        <p:spPr>
          <a:xfrm>
            <a:off x="257116" y="693649"/>
            <a:ext cx="8886884" cy="953669"/>
          </a:xfrm>
        </p:spPr>
        <p:txBody>
          <a:bodyPr>
            <a:normAutofit/>
          </a:bodyPr>
          <a:lstStyle/>
          <a:p>
            <a:r>
              <a:rPr lang="en-US" sz="3600" dirty="0"/>
              <a:t>2. Train the text recognition model</a:t>
            </a:r>
          </a:p>
        </p:txBody>
      </p:sp>
      <p:sp>
        <p:nvSpPr>
          <p:cNvPr id="3" name="Content Placeholder 2">
            <a:extLst>
              <a:ext uri="{FF2B5EF4-FFF2-40B4-BE49-F238E27FC236}">
                <a16:creationId xmlns:a16="http://schemas.microsoft.com/office/drawing/2014/main" id="{E8164B11-688A-F5A2-D9DB-CAB863B90D47}"/>
              </a:ext>
            </a:extLst>
          </p:cNvPr>
          <p:cNvSpPr>
            <a:spLocks noGrp="1"/>
          </p:cNvSpPr>
          <p:nvPr>
            <p:ph idx="1"/>
          </p:nvPr>
        </p:nvSpPr>
        <p:spPr>
          <a:xfrm>
            <a:off x="515371" y="2139696"/>
            <a:ext cx="7578042" cy="4137536"/>
          </a:xfrm>
        </p:spPr>
        <p:txBody>
          <a:bodyPr>
            <a:normAutofit/>
          </a:bodyPr>
          <a:lstStyle/>
          <a:p>
            <a:pPr marL="342900" indent="-342900">
              <a:buFontTx/>
              <a:buChar char="-"/>
            </a:pPr>
            <a:r>
              <a:rPr lang="en-US" sz="2800" dirty="0"/>
              <a:t>Add metadata  - name of model, language, time span of documents</a:t>
            </a:r>
          </a:p>
          <a:p>
            <a:pPr marL="342900" indent="-342900">
              <a:buFontTx/>
              <a:buChar char="-"/>
            </a:pPr>
            <a:r>
              <a:rPr lang="en-US" sz="2800" dirty="0"/>
              <a:t>Select pages included as training data</a:t>
            </a:r>
          </a:p>
          <a:p>
            <a:pPr marL="342900" indent="-342900">
              <a:buFontTx/>
              <a:buChar char="-"/>
            </a:pPr>
            <a:r>
              <a:rPr lang="en-US" sz="2800" dirty="0"/>
              <a:t>Most go into training set, but save a small amount 2-10% as validation set</a:t>
            </a:r>
          </a:p>
          <a:p>
            <a:pPr marL="342900" indent="-342900">
              <a:buFontTx/>
              <a:buChar char="-"/>
            </a:pPr>
            <a:r>
              <a:rPr lang="en-US" sz="2800" dirty="0"/>
              <a:t>When done, get email with error rate. If &lt;10% model is useful</a:t>
            </a:r>
          </a:p>
          <a:p>
            <a:pPr marL="0" indent="0">
              <a:buNone/>
            </a:pPr>
            <a:endParaRPr lang="en-US" dirty="0"/>
          </a:p>
        </p:txBody>
      </p:sp>
    </p:spTree>
    <p:extLst>
      <p:ext uri="{BB962C8B-B14F-4D97-AF65-F5344CB8AC3E}">
        <p14:creationId xmlns:p14="http://schemas.microsoft.com/office/powerpoint/2010/main" val="3150536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7C699-4DE2-2FDD-401F-FD61073CF73D}"/>
              </a:ext>
            </a:extLst>
          </p:cNvPr>
          <p:cNvSpPr>
            <a:spLocks noGrp="1"/>
          </p:cNvSpPr>
          <p:nvPr>
            <p:ph type="title"/>
          </p:nvPr>
        </p:nvSpPr>
        <p:spPr>
          <a:xfrm>
            <a:off x="257116" y="563786"/>
            <a:ext cx="8886884" cy="953669"/>
          </a:xfrm>
        </p:spPr>
        <p:txBody>
          <a:bodyPr/>
          <a:lstStyle/>
          <a:p>
            <a:r>
              <a:rPr lang="en-US" dirty="0"/>
              <a:t>3. Use model to transcribe documents</a:t>
            </a:r>
          </a:p>
        </p:txBody>
      </p:sp>
      <p:sp>
        <p:nvSpPr>
          <p:cNvPr id="3" name="Content Placeholder 2">
            <a:extLst>
              <a:ext uri="{FF2B5EF4-FFF2-40B4-BE49-F238E27FC236}">
                <a16:creationId xmlns:a16="http://schemas.microsoft.com/office/drawing/2014/main" id="{4CD43EAE-81C9-09F4-FFE2-7186BE670C03}"/>
              </a:ext>
            </a:extLst>
          </p:cNvPr>
          <p:cNvSpPr>
            <a:spLocks noGrp="1"/>
          </p:cNvSpPr>
          <p:nvPr>
            <p:ph idx="1"/>
          </p:nvPr>
        </p:nvSpPr>
        <p:spPr>
          <a:xfrm>
            <a:off x="340273" y="1993782"/>
            <a:ext cx="8883836" cy="3677683"/>
          </a:xfrm>
        </p:spPr>
        <p:txBody>
          <a:bodyPr>
            <a:normAutofit/>
          </a:bodyPr>
          <a:lstStyle/>
          <a:p>
            <a:r>
              <a:rPr lang="en-US" sz="2800" dirty="0"/>
              <a:t>Select from Private Models</a:t>
            </a:r>
          </a:p>
        </p:txBody>
      </p:sp>
      <p:pic>
        <p:nvPicPr>
          <p:cNvPr id="5" name="Picture 4">
            <a:extLst>
              <a:ext uri="{FF2B5EF4-FFF2-40B4-BE49-F238E27FC236}">
                <a16:creationId xmlns:a16="http://schemas.microsoft.com/office/drawing/2014/main" id="{D0FB8A71-DDC0-DBFE-31F6-F5C5AF82070D}"/>
              </a:ext>
            </a:extLst>
          </p:cNvPr>
          <p:cNvPicPr>
            <a:picLocks noChangeAspect="1"/>
          </p:cNvPicPr>
          <p:nvPr/>
        </p:nvPicPr>
        <p:blipFill>
          <a:blip r:embed="rId2"/>
          <a:stretch>
            <a:fillRect/>
          </a:stretch>
        </p:blipFill>
        <p:spPr>
          <a:xfrm>
            <a:off x="1075037" y="3022119"/>
            <a:ext cx="7203989" cy="3548819"/>
          </a:xfrm>
          <a:prstGeom prst="rect">
            <a:avLst/>
          </a:prstGeom>
        </p:spPr>
      </p:pic>
      <p:sp>
        <p:nvSpPr>
          <p:cNvPr id="6" name="Arrow: Right 5">
            <a:extLst>
              <a:ext uri="{FF2B5EF4-FFF2-40B4-BE49-F238E27FC236}">
                <a16:creationId xmlns:a16="http://schemas.microsoft.com/office/drawing/2014/main" id="{C2A71D86-CFAB-FD84-4F1B-7F16F568F9BB}"/>
              </a:ext>
            </a:extLst>
          </p:cNvPr>
          <p:cNvSpPr/>
          <p:nvPr/>
        </p:nvSpPr>
        <p:spPr>
          <a:xfrm rot="7729952">
            <a:off x="6200775" y="345757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3875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857188-CD37-B06A-DBD8-0C2F03073B4D}"/>
              </a:ext>
            </a:extLst>
          </p:cNvPr>
          <p:cNvSpPr>
            <a:spLocks noGrp="1"/>
          </p:cNvSpPr>
          <p:nvPr>
            <p:ph type="title"/>
          </p:nvPr>
        </p:nvSpPr>
        <p:spPr>
          <a:xfrm>
            <a:off x="800099" y="1142999"/>
            <a:ext cx="3771901" cy="1257299"/>
          </a:xfrm>
        </p:spPr>
        <p:txBody>
          <a:bodyPr anchor="ctr">
            <a:normAutofit/>
          </a:bodyPr>
          <a:lstStyle/>
          <a:p>
            <a:r>
              <a:rPr lang="en-US"/>
              <a:t>Florence Allen Diaries</a:t>
            </a:r>
          </a:p>
        </p:txBody>
      </p:sp>
      <p:sp>
        <p:nvSpPr>
          <p:cNvPr id="10" name="Subtitle 2">
            <a:extLst>
              <a:ext uri="{FF2B5EF4-FFF2-40B4-BE49-F238E27FC236}">
                <a16:creationId xmlns:a16="http://schemas.microsoft.com/office/drawing/2014/main" id="{FFF44CBA-6187-7260-37EE-B4BEA4B80ADC}"/>
              </a:ext>
            </a:extLst>
          </p:cNvPr>
          <p:cNvSpPr>
            <a:spLocks noGrp="1"/>
          </p:cNvSpPr>
          <p:nvPr>
            <p:ph idx="1"/>
          </p:nvPr>
        </p:nvSpPr>
        <p:spPr>
          <a:xfrm>
            <a:off x="800098" y="2736849"/>
            <a:ext cx="4038602" cy="3688013"/>
          </a:xfrm>
        </p:spPr>
        <p:txBody>
          <a:bodyPr>
            <a:noAutofit/>
          </a:bodyPr>
          <a:lstStyle/>
          <a:p>
            <a:pPr marL="342900" indent="-342900">
              <a:buFont typeface="Arial" panose="020B0604020202020204" pitchFamily="34" charset="0"/>
              <a:buChar char="•"/>
            </a:pPr>
            <a:r>
              <a:rPr lang="en-US" sz="2800" dirty="0"/>
              <a:t>From 1910s – 1940s</a:t>
            </a:r>
          </a:p>
          <a:p>
            <a:pPr marL="342900" indent="-342900">
              <a:buFont typeface="Arial" panose="020B0604020202020204" pitchFamily="34" charset="0"/>
              <a:buChar char="•"/>
            </a:pPr>
            <a:r>
              <a:rPr lang="en-US" sz="2800" dirty="0"/>
              <a:t>Not the best quality</a:t>
            </a:r>
          </a:p>
          <a:p>
            <a:pPr marL="342900" indent="-342900">
              <a:buFont typeface="Arial" panose="020B0604020202020204" pitchFamily="34" charset="0"/>
              <a:buChar char="•"/>
            </a:pPr>
            <a:r>
              <a:rPr lang="en-US" sz="2800" dirty="0"/>
              <a:t>Part shorthand stenography</a:t>
            </a:r>
          </a:p>
          <a:p>
            <a:pPr marL="342900" indent="-342900">
              <a:buFont typeface="Arial" panose="020B0604020202020204" pitchFamily="34" charset="0"/>
              <a:buChar char="•"/>
            </a:pPr>
            <a:r>
              <a:rPr lang="en-US" sz="2800" dirty="0"/>
              <a:t>Part Greek</a:t>
            </a:r>
          </a:p>
        </p:txBody>
      </p:sp>
      <p:pic>
        <p:nvPicPr>
          <p:cNvPr id="2" name="Picture 1">
            <a:extLst>
              <a:ext uri="{FF2B5EF4-FFF2-40B4-BE49-F238E27FC236}">
                <a16:creationId xmlns:a16="http://schemas.microsoft.com/office/drawing/2014/main" id="{D8A8BEB9-4D27-4814-797D-4F44930DC01B}"/>
              </a:ext>
            </a:extLst>
          </p:cNvPr>
          <p:cNvPicPr>
            <a:picLocks noChangeAspect="1"/>
          </p:cNvPicPr>
          <p:nvPr/>
        </p:nvPicPr>
        <p:blipFill rotWithShape="1">
          <a:blip r:embed="rId2"/>
          <a:srcRect l="20739" r="2" b="2"/>
          <a:stretch/>
        </p:blipFill>
        <p:spPr>
          <a:xfrm>
            <a:off x="5430963" y="1142999"/>
            <a:ext cx="2855788" cy="2245560"/>
          </a:xfrm>
          <a:prstGeom prst="rect">
            <a:avLst/>
          </a:prstGeom>
          <a:noFill/>
        </p:spPr>
      </p:pic>
      <p:pic>
        <p:nvPicPr>
          <p:cNvPr id="3" name="Picture 2">
            <a:extLst>
              <a:ext uri="{FF2B5EF4-FFF2-40B4-BE49-F238E27FC236}">
                <a16:creationId xmlns:a16="http://schemas.microsoft.com/office/drawing/2014/main" id="{7B5F1BCC-78D6-7907-BD88-40D07B6719B6}"/>
              </a:ext>
            </a:extLst>
          </p:cNvPr>
          <p:cNvPicPr>
            <a:picLocks noChangeAspect="1"/>
          </p:cNvPicPr>
          <p:nvPr/>
        </p:nvPicPr>
        <p:blipFill rotWithShape="1">
          <a:blip r:embed="rId3"/>
          <a:srcRect l="5287" r="22546" b="-3"/>
          <a:stretch/>
        </p:blipFill>
        <p:spPr>
          <a:xfrm>
            <a:off x="5429248" y="3469440"/>
            <a:ext cx="2857502" cy="2245560"/>
          </a:xfrm>
          <a:prstGeom prst="rect">
            <a:avLst/>
          </a:prstGeom>
          <a:noFill/>
        </p:spPr>
      </p:pic>
    </p:spTree>
    <p:extLst>
      <p:ext uri="{BB962C8B-B14F-4D97-AF65-F5344CB8AC3E}">
        <p14:creationId xmlns:p14="http://schemas.microsoft.com/office/powerpoint/2010/main" val="3056199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857188-CD37-B06A-DBD8-0C2F03073B4D}"/>
              </a:ext>
            </a:extLst>
          </p:cNvPr>
          <p:cNvSpPr>
            <a:spLocks noGrp="1"/>
          </p:cNvSpPr>
          <p:nvPr>
            <p:ph type="ctrTitle"/>
          </p:nvPr>
        </p:nvSpPr>
        <p:spPr>
          <a:xfrm>
            <a:off x="600075" y="810491"/>
            <a:ext cx="6522620" cy="1684021"/>
          </a:xfrm>
        </p:spPr>
        <p:txBody>
          <a:bodyPr anchor="b">
            <a:normAutofit/>
          </a:bodyPr>
          <a:lstStyle/>
          <a:p>
            <a:r>
              <a:rPr lang="en-US" sz="4800" dirty="0"/>
              <a:t>Other handwriting recognition apps</a:t>
            </a:r>
          </a:p>
        </p:txBody>
      </p:sp>
      <p:sp>
        <p:nvSpPr>
          <p:cNvPr id="10" name="Subtitle 2">
            <a:extLst>
              <a:ext uri="{FF2B5EF4-FFF2-40B4-BE49-F238E27FC236}">
                <a16:creationId xmlns:a16="http://schemas.microsoft.com/office/drawing/2014/main" id="{FFF44CBA-6187-7260-37EE-B4BEA4B80ADC}"/>
              </a:ext>
            </a:extLst>
          </p:cNvPr>
          <p:cNvSpPr>
            <a:spLocks noGrp="1"/>
          </p:cNvSpPr>
          <p:nvPr>
            <p:ph type="subTitle" idx="1"/>
          </p:nvPr>
        </p:nvSpPr>
        <p:spPr>
          <a:xfrm>
            <a:off x="600075" y="2607500"/>
            <a:ext cx="6691062" cy="3440009"/>
          </a:xfrm>
        </p:spPr>
        <p:txBody>
          <a:bodyPr>
            <a:normAutofit/>
          </a:bodyPr>
          <a:lstStyle/>
          <a:p>
            <a:endParaRPr lang="en-US" sz="1800" dirty="0">
              <a:solidFill>
                <a:srgbClr val="333333"/>
              </a:solidFill>
              <a:latin typeface="Calibri" panose="020F0502020204030204" pitchFamily="34" charset="0"/>
            </a:endParaRPr>
          </a:p>
          <a:p>
            <a:r>
              <a:rPr lang="en-US" sz="2800" u="sng" dirty="0">
                <a:solidFill>
                  <a:srgbClr val="333333"/>
                </a:solidFill>
                <a:effectLst/>
                <a:latin typeface="Arial" panose="020B0604020202020204" pitchFamily="34" charset="0"/>
                <a:ea typeface="Calibri" panose="020F0502020204030204" pitchFamily="34" charset="0"/>
                <a:cs typeface="Arial" panose="020B0604020202020204" pitchFamily="34" charset="0"/>
                <a:hlinkClick r:id="rId2"/>
              </a:rPr>
              <a:t>https://www.businessnewsdaily.com/10467-best-handwriting-recognition-apps.html</a:t>
            </a:r>
            <a:endParaRPr lang="en-US" sz="2800" u="sng"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r>
              <a:rPr lang="en-US" sz="2800" dirty="0">
                <a:solidFill>
                  <a:srgbClr val="333333"/>
                </a:solidFill>
                <a:latin typeface="Arial" panose="020B0604020202020204" pitchFamily="34" charset="0"/>
                <a:cs typeface="Arial" panose="020B0604020202020204" pitchFamily="34" charset="0"/>
              </a:rPr>
              <a:t>- MS </a:t>
            </a:r>
            <a:r>
              <a:rPr lang="en-US" sz="2800" dirty="0" err="1">
                <a:solidFill>
                  <a:srgbClr val="333333"/>
                </a:solidFill>
                <a:latin typeface="Arial" panose="020B0604020202020204" pitchFamily="34" charset="0"/>
                <a:cs typeface="Arial" panose="020B0604020202020204" pitchFamily="34" charset="0"/>
              </a:rPr>
              <a:t>Onenote</a:t>
            </a:r>
            <a:r>
              <a:rPr lang="en-US" sz="2800" dirty="0">
                <a:solidFill>
                  <a:srgbClr val="333333"/>
                </a:solidFill>
                <a:latin typeface="Arial" panose="020B0604020202020204" pitchFamily="34" charset="0"/>
                <a:cs typeface="Arial" panose="020B0604020202020204" pitchFamily="34" charset="0"/>
              </a:rPr>
              <a:t>, etc.</a:t>
            </a:r>
          </a:p>
          <a:p>
            <a:endParaRPr lang="en-US" sz="2800" dirty="0"/>
          </a:p>
        </p:txBody>
      </p:sp>
    </p:spTree>
    <p:extLst>
      <p:ext uri="{BB962C8B-B14F-4D97-AF65-F5344CB8AC3E}">
        <p14:creationId xmlns:p14="http://schemas.microsoft.com/office/powerpoint/2010/main" val="3130503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857188-CD37-B06A-DBD8-0C2F03073B4D}"/>
              </a:ext>
            </a:extLst>
          </p:cNvPr>
          <p:cNvSpPr>
            <a:spLocks noGrp="1"/>
          </p:cNvSpPr>
          <p:nvPr>
            <p:ph type="ctrTitle"/>
          </p:nvPr>
        </p:nvSpPr>
        <p:spPr>
          <a:xfrm>
            <a:off x="712549" y="0"/>
            <a:ext cx="7297975" cy="1789889"/>
          </a:xfrm>
        </p:spPr>
        <p:txBody>
          <a:bodyPr>
            <a:normAutofit/>
          </a:bodyPr>
          <a:lstStyle/>
          <a:p>
            <a:r>
              <a:rPr lang="en-US"/>
              <a:t>Translation Software incorporating AI</a:t>
            </a:r>
            <a:endParaRPr lang="en-US" dirty="0"/>
          </a:p>
        </p:txBody>
      </p:sp>
      <p:sp>
        <p:nvSpPr>
          <p:cNvPr id="15" name="Subtitle 2">
            <a:extLst>
              <a:ext uri="{FF2B5EF4-FFF2-40B4-BE49-F238E27FC236}">
                <a16:creationId xmlns:a16="http://schemas.microsoft.com/office/drawing/2014/main" id="{ABCBA6F6-DB76-AECB-9F37-70DB94702EA5}"/>
              </a:ext>
            </a:extLst>
          </p:cNvPr>
          <p:cNvSpPr>
            <a:spLocks noGrp="1"/>
          </p:cNvSpPr>
          <p:nvPr>
            <p:ph type="subTitle" idx="1"/>
          </p:nvPr>
        </p:nvSpPr>
        <p:spPr>
          <a:xfrm>
            <a:off x="600074" y="1921349"/>
            <a:ext cx="5012785" cy="4635094"/>
          </a:xfrm>
        </p:spPr>
        <p:txBody>
          <a:bodyPr>
            <a:normAutofit fontScale="92500"/>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hlinkClick r:id="rId3"/>
              </a:rPr>
              <a:t>Google Translate</a:t>
            </a:r>
            <a:r>
              <a:rPr lang="en-US" sz="2400"/>
              <a:t> – use Chrome extension to translate webpages. Can also </a:t>
            </a:r>
            <a:r>
              <a:rPr lang="en-US" sz="2400">
                <a:hlinkClick r:id="rId4"/>
              </a:rPr>
              <a:t>enter text</a:t>
            </a:r>
            <a:r>
              <a:rPr lang="en-US" sz="2400"/>
              <a:t>. Free.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hlinkClick r:id="rId5"/>
              </a:rPr>
              <a:t>DeepL</a:t>
            </a:r>
            <a:r>
              <a:rPr lang="en-US" sz="2400"/>
              <a:t> – growing in popularity, “most accurate”. Limited free plan.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t>Use AI to verify a human’s translation</a:t>
            </a:r>
          </a:p>
          <a:p>
            <a:pPr lvl="1" algn="l">
              <a:lnSpc>
                <a:spcPct val="100000"/>
              </a:lnSpc>
              <a:spcBef>
                <a:spcPts val="0"/>
              </a:spcBef>
              <a:defRPr/>
            </a:pPr>
            <a:r>
              <a:rPr lang="en-US" sz="1600" b="0" i="0">
                <a:solidFill>
                  <a:srgbClr val="333333"/>
                </a:solidFill>
                <a:effectLst/>
                <a:latin typeface="Georgia" panose="02040502050405020303" pitchFamily="18" charset="0"/>
              </a:rPr>
              <a:t>Book chapter -The Artificial Intelligence in International Law </a:t>
            </a:r>
            <a:r>
              <a:rPr lang="en-US" sz="1600">
                <a:hlinkClick r:id="rId6"/>
              </a:rPr>
              <a:t>https://link.springer.com/chapter/10.1007/978-981-19-7967-5_11</a:t>
            </a:r>
            <a:endParaRPr lang="en-US" sz="1600"/>
          </a:p>
          <a:p>
            <a:pPr lvl="1" algn="l">
              <a:lnSpc>
                <a:spcPct val="100000"/>
              </a:lnSpc>
              <a:spcBef>
                <a:spcPts val="0"/>
              </a:spcBef>
              <a:defRPr/>
            </a:pPr>
            <a:endParaRPr lang="en-US" sz="1800"/>
          </a:p>
          <a:p>
            <a:pPr marL="342900" indent="-342900">
              <a:buFont typeface="Arial" panose="020B0604020202020204" pitchFamily="34" charset="0"/>
              <a:buChar char="•"/>
            </a:pPr>
            <a:endParaRPr lang="en-US" dirty="0"/>
          </a:p>
        </p:txBody>
      </p:sp>
      <p:pic>
        <p:nvPicPr>
          <p:cNvPr id="2" name="Picture 1" descr="A cartoon skull with red and yellow brain&#10;&#10;Description automatically generated with low confidence">
            <a:extLst>
              <a:ext uri="{FF2B5EF4-FFF2-40B4-BE49-F238E27FC236}">
                <a16:creationId xmlns:a16="http://schemas.microsoft.com/office/drawing/2014/main" id="{4E161E18-FF90-D4DC-16E1-E60F11CA7DD7}"/>
              </a:ext>
            </a:extLst>
          </p:cNvPr>
          <p:cNvPicPr>
            <a:picLocks noChangeAspect="1"/>
          </p:cNvPicPr>
          <p:nvPr/>
        </p:nvPicPr>
        <p:blipFill>
          <a:blip r:embed="rId7"/>
          <a:stretch>
            <a:fillRect/>
          </a:stretch>
        </p:blipFill>
        <p:spPr>
          <a:xfrm>
            <a:off x="6134939" y="3791824"/>
            <a:ext cx="2749003" cy="2749003"/>
          </a:xfrm>
          <a:prstGeom prst="rect">
            <a:avLst/>
          </a:prstGeom>
          <a:noFill/>
        </p:spPr>
      </p:pic>
      <p:pic>
        <p:nvPicPr>
          <p:cNvPr id="3" name="Picture 2">
            <a:extLst>
              <a:ext uri="{FF2B5EF4-FFF2-40B4-BE49-F238E27FC236}">
                <a16:creationId xmlns:a16="http://schemas.microsoft.com/office/drawing/2014/main" id="{9AEF2857-9EB7-DD83-A0B7-C6E7ECF6FF47}"/>
              </a:ext>
            </a:extLst>
          </p:cNvPr>
          <p:cNvPicPr>
            <a:picLocks noChangeAspect="1"/>
          </p:cNvPicPr>
          <p:nvPr/>
        </p:nvPicPr>
        <p:blipFill rotWithShape="1">
          <a:blip r:embed="rId8"/>
          <a:srcRect b="20954"/>
          <a:stretch/>
        </p:blipFill>
        <p:spPr>
          <a:xfrm>
            <a:off x="6822040" y="1347006"/>
            <a:ext cx="1855234" cy="2199747"/>
          </a:xfrm>
          <a:prstGeom prst="rect">
            <a:avLst/>
          </a:prstGeom>
        </p:spPr>
      </p:pic>
    </p:spTree>
    <p:extLst>
      <p:ext uri="{BB962C8B-B14F-4D97-AF65-F5344CB8AC3E}">
        <p14:creationId xmlns:p14="http://schemas.microsoft.com/office/powerpoint/2010/main" val="378237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857188-CD37-B06A-DBD8-0C2F03073B4D}"/>
              </a:ext>
            </a:extLst>
          </p:cNvPr>
          <p:cNvSpPr>
            <a:spLocks noGrp="1"/>
          </p:cNvSpPr>
          <p:nvPr>
            <p:ph type="ctrTitle"/>
          </p:nvPr>
        </p:nvSpPr>
        <p:spPr>
          <a:xfrm>
            <a:off x="600074" y="810491"/>
            <a:ext cx="6666487" cy="1684021"/>
          </a:xfrm>
        </p:spPr>
        <p:txBody>
          <a:bodyPr anchor="b">
            <a:normAutofit/>
          </a:bodyPr>
          <a:lstStyle/>
          <a:p>
            <a:r>
              <a:rPr lang="en-US" sz="4800" dirty="0"/>
              <a:t>Personalized Learning</a:t>
            </a:r>
          </a:p>
        </p:txBody>
      </p:sp>
      <p:sp>
        <p:nvSpPr>
          <p:cNvPr id="10" name="Subtitle 2">
            <a:extLst>
              <a:ext uri="{FF2B5EF4-FFF2-40B4-BE49-F238E27FC236}">
                <a16:creationId xmlns:a16="http://schemas.microsoft.com/office/drawing/2014/main" id="{FFF44CBA-6187-7260-37EE-B4BEA4B80ADC}"/>
              </a:ext>
            </a:extLst>
          </p:cNvPr>
          <p:cNvSpPr>
            <a:spLocks noGrp="1"/>
          </p:cNvSpPr>
          <p:nvPr>
            <p:ph type="subTitle" idx="1"/>
          </p:nvPr>
        </p:nvSpPr>
        <p:spPr>
          <a:xfrm>
            <a:off x="600075" y="2588450"/>
            <a:ext cx="8427193" cy="4269550"/>
          </a:xfrm>
        </p:spPr>
        <p:txBody>
          <a:bodyPr>
            <a:normAutofit/>
          </a:bodyPr>
          <a:lstStyle/>
          <a:p>
            <a:r>
              <a:rPr lang="en-US" b="1" dirty="0"/>
              <a:t>Generally </a:t>
            </a:r>
            <a:endParaRPr lang="en-US" dirty="0">
              <a:hlinkClick r:id="rId3"/>
            </a:endParaRPr>
          </a:p>
          <a:p>
            <a:pPr marL="342900" indent="-342900">
              <a:buFont typeface="Arial" panose="020B0604020202020204" pitchFamily="34" charset="0"/>
              <a:buChar char="•"/>
            </a:pPr>
            <a:r>
              <a:rPr lang="en-US" dirty="0" err="1">
                <a:hlinkClick r:id="rId3"/>
              </a:rPr>
              <a:t>Cognii</a:t>
            </a:r>
            <a:r>
              <a:rPr lang="en-US" dirty="0"/>
              <a:t> – </a:t>
            </a:r>
            <a:r>
              <a:rPr lang="en-US" b="0" i="0" dirty="0">
                <a:solidFill>
                  <a:srgbClr val="000000"/>
                </a:solidFill>
                <a:effectLst/>
                <a:latin typeface="Neue Haas Grotesk Text Pro" panose="020B0504020202020204" pitchFamily="34" charset="0"/>
              </a:rPr>
              <a:t>personalized tutoring conversations (chatbots), immediate scoring and feedback on written answers to open-response questions. Not free.</a:t>
            </a:r>
          </a:p>
          <a:p>
            <a:r>
              <a:rPr lang="en-US" b="1" dirty="0"/>
              <a:t>Law School</a:t>
            </a:r>
          </a:p>
          <a:p>
            <a:pPr marL="342900" indent="-342900">
              <a:buFont typeface="Arial" panose="020B0604020202020204" pitchFamily="34" charset="0"/>
              <a:buChar char="•"/>
            </a:pPr>
            <a:r>
              <a:rPr lang="en-US" dirty="0"/>
              <a:t>Chat GPT for immediate feedback for student writing</a:t>
            </a:r>
          </a:p>
          <a:p>
            <a:pPr marL="342900" indent="-342900">
              <a:buFont typeface="Arial" panose="020B0604020202020204" pitchFamily="34" charset="0"/>
              <a:buChar char="•"/>
            </a:pPr>
            <a:r>
              <a:rPr lang="en-US" dirty="0">
                <a:hlinkClick r:id="rId4"/>
              </a:rPr>
              <a:t>Spaced Repetition</a:t>
            </a:r>
            <a:r>
              <a:rPr lang="en-US" dirty="0"/>
              <a:t> – not free</a:t>
            </a:r>
          </a:p>
          <a:p>
            <a:pPr marL="342900" indent="-342900">
              <a:buFont typeface="Arial" panose="020B0604020202020204" pitchFamily="34" charset="0"/>
              <a:buChar char="•"/>
            </a:pPr>
            <a:r>
              <a:rPr lang="en-US" dirty="0">
                <a:hlinkClick r:id="rId5"/>
              </a:rPr>
              <a:t>Grammarly</a:t>
            </a:r>
            <a:r>
              <a:rPr lang="en-US" dirty="0"/>
              <a:t> – free version</a:t>
            </a:r>
          </a:p>
          <a:p>
            <a:endParaRPr lang="en-US" dirty="0"/>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F2EE479A-F62F-6831-7F2B-FD717693F44C}"/>
                  </a:ext>
                </a:extLst>
              </p14:cNvPr>
              <p14:cNvContentPartPr/>
              <p14:nvPr/>
            </p14:nvContentPartPr>
            <p14:xfrm>
              <a:off x="2217508" y="3958797"/>
              <a:ext cx="360" cy="360"/>
            </p14:xfrm>
          </p:contentPart>
        </mc:Choice>
        <mc:Fallback xmlns="">
          <p:pic>
            <p:nvPicPr>
              <p:cNvPr id="2" name="Ink 1">
                <a:extLst>
                  <a:ext uri="{FF2B5EF4-FFF2-40B4-BE49-F238E27FC236}">
                    <a16:creationId xmlns:a16="http://schemas.microsoft.com/office/drawing/2014/main" id="{F2EE479A-F62F-6831-7F2B-FD717693F44C}"/>
                  </a:ext>
                </a:extLst>
              </p:cNvPr>
              <p:cNvPicPr/>
              <p:nvPr/>
            </p:nvPicPr>
            <p:blipFill>
              <a:blip r:embed="rId7"/>
              <a:stretch>
                <a:fillRect/>
              </a:stretch>
            </p:blipFill>
            <p:spPr>
              <a:xfrm>
                <a:off x="2208508" y="3949797"/>
                <a:ext cx="18000" cy="18000"/>
              </a:xfrm>
              <a:prstGeom prst="rect">
                <a:avLst/>
              </a:prstGeom>
            </p:spPr>
          </p:pic>
        </mc:Fallback>
      </mc:AlternateContent>
    </p:spTree>
    <p:extLst>
      <p:ext uri="{BB962C8B-B14F-4D97-AF65-F5344CB8AC3E}">
        <p14:creationId xmlns:p14="http://schemas.microsoft.com/office/powerpoint/2010/main" val="3016061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12">
            <a:extLst>
              <a:ext uri="{FF2B5EF4-FFF2-40B4-BE49-F238E27FC236}">
                <a16:creationId xmlns:a16="http://schemas.microsoft.com/office/drawing/2014/main" id="{F8FE6C11-B56E-D593-91F8-4157FCB4AFD4}"/>
              </a:ext>
            </a:extLst>
          </p:cNvPr>
          <p:cNvSpPr>
            <a:spLocks noGrp="1"/>
          </p:cNvSpPr>
          <p:nvPr>
            <p:ph type="subTitle" idx="1"/>
          </p:nvPr>
        </p:nvSpPr>
        <p:spPr>
          <a:xfrm>
            <a:off x="3854406" y="86133"/>
            <a:ext cx="1760581" cy="682352"/>
          </a:xfrm>
        </p:spPr>
        <p:txBody>
          <a:bodyPr anchor="b">
            <a:noAutofit/>
          </a:bodyPr>
          <a:lstStyle/>
          <a:p>
            <a:pPr algn="r"/>
            <a:r>
              <a:rPr lang="en-US" sz="4000" dirty="0" err="1"/>
              <a:t>Cognii</a:t>
            </a:r>
            <a:endParaRPr lang="en-US" sz="4000" dirty="0"/>
          </a:p>
        </p:txBody>
      </p:sp>
      <p:sp>
        <p:nvSpPr>
          <p:cNvPr id="14" name="Date Placeholder 1">
            <a:extLst>
              <a:ext uri="{FF2B5EF4-FFF2-40B4-BE49-F238E27FC236}">
                <a16:creationId xmlns:a16="http://schemas.microsoft.com/office/drawing/2014/main" id="{6D3A378B-30F2-677E-ADE3-D99793471434}"/>
              </a:ext>
            </a:extLst>
          </p:cNvPr>
          <p:cNvSpPr>
            <a:spLocks noGrp="1"/>
          </p:cNvSpPr>
          <p:nvPr>
            <p:ph type="dt" sz="half" idx="10"/>
          </p:nvPr>
        </p:nvSpPr>
        <p:spPr>
          <a:xfrm rot="5400000">
            <a:off x="5644759" y="4675385"/>
            <a:ext cx="1990131" cy="273844"/>
          </a:xfrm>
        </p:spPr>
        <p:txBody>
          <a:bodyPr/>
          <a:lstStyle/>
          <a:p>
            <a:pPr>
              <a:spcAft>
                <a:spcPts val="600"/>
              </a:spcAft>
            </a:pPr>
            <a:fld id="{766C788B-A6F1-43BA-8478-C188B31D6A66}" type="datetime1">
              <a:rPr lang="en-US" smtClean="0"/>
              <a:pPr>
                <a:spcAft>
                  <a:spcPts val="600"/>
                </a:spcAft>
              </a:pPr>
              <a:t>6/13/2023</a:t>
            </a:fld>
            <a:endParaRPr lang="en-US"/>
          </a:p>
        </p:txBody>
      </p:sp>
      <p:pic>
        <p:nvPicPr>
          <p:cNvPr id="5" name="Content Placeholder 4" descr="A screenshot of a computer&#10;&#10;Description automatically generated with medium confidence">
            <a:extLst>
              <a:ext uri="{FF2B5EF4-FFF2-40B4-BE49-F238E27FC236}">
                <a16:creationId xmlns:a16="http://schemas.microsoft.com/office/drawing/2014/main" id="{6775F1A9-030F-0AD3-F6D5-9BAEA463C19B}"/>
              </a:ext>
            </a:extLst>
          </p:cNvPr>
          <p:cNvPicPr>
            <a:picLocks noGrp="1" noChangeAspect="1"/>
          </p:cNvPicPr>
          <p:nvPr>
            <p:ph idx="4294967295"/>
          </p:nvPr>
        </p:nvPicPr>
        <p:blipFill rotWithShape="1">
          <a:blip r:embed="rId2"/>
          <a:srcRect l="1333" r="1" b="1"/>
          <a:stretch/>
        </p:blipFill>
        <p:spPr>
          <a:xfrm>
            <a:off x="898895" y="855255"/>
            <a:ext cx="7886700" cy="5916612"/>
          </a:xfrm>
          <a:noFill/>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9B69AB32-C67F-1E33-628D-5B196169AED1}"/>
                  </a:ext>
                </a:extLst>
              </p14:cNvPr>
              <p14:cNvContentPartPr/>
              <p14:nvPr/>
            </p14:nvContentPartPr>
            <p14:xfrm>
              <a:off x="825388" y="5009270"/>
              <a:ext cx="2356200" cy="1227600"/>
            </p14:xfrm>
          </p:contentPart>
        </mc:Choice>
        <mc:Fallback xmlns="">
          <p:pic>
            <p:nvPicPr>
              <p:cNvPr id="6" name="Ink 5">
                <a:extLst>
                  <a:ext uri="{FF2B5EF4-FFF2-40B4-BE49-F238E27FC236}">
                    <a16:creationId xmlns:a16="http://schemas.microsoft.com/office/drawing/2014/main" id="{9B69AB32-C67F-1E33-628D-5B196169AED1}"/>
                  </a:ext>
                </a:extLst>
              </p:cNvPr>
              <p:cNvPicPr/>
              <p:nvPr/>
            </p:nvPicPr>
            <p:blipFill>
              <a:blip r:embed="rId4"/>
              <a:stretch>
                <a:fillRect/>
              </a:stretch>
            </p:blipFill>
            <p:spPr>
              <a:xfrm>
                <a:off x="816748" y="5000630"/>
                <a:ext cx="2373840" cy="1245240"/>
              </a:xfrm>
              <a:prstGeom prst="rect">
                <a:avLst/>
              </a:prstGeom>
            </p:spPr>
          </p:pic>
        </mc:Fallback>
      </mc:AlternateContent>
    </p:spTree>
    <p:extLst>
      <p:ext uri="{BB962C8B-B14F-4D97-AF65-F5344CB8AC3E}">
        <p14:creationId xmlns:p14="http://schemas.microsoft.com/office/powerpoint/2010/main" val="415192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F0AC1-8690-6289-F9EA-70AC85F8A35E}"/>
              </a:ext>
            </a:extLst>
          </p:cNvPr>
          <p:cNvSpPr>
            <a:spLocks noGrp="1"/>
          </p:cNvSpPr>
          <p:nvPr>
            <p:ph type="title"/>
          </p:nvPr>
        </p:nvSpPr>
        <p:spPr>
          <a:xfrm>
            <a:off x="1066800" y="936841"/>
            <a:ext cx="6982496" cy="953669"/>
          </a:xfrm>
        </p:spPr>
        <p:txBody>
          <a:bodyPr>
            <a:normAutofit fontScale="90000"/>
          </a:bodyPr>
          <a:lstStyle/>
          <a:p>
            <a:r>
              <a:rPr lang="en-US" sz="3200" dirty="0"/>
              <a:t>Coming soon to an LMS near you…</a:t>
            </a:r>
            <a:br>
              <a:rPr lang="en-US" dirty="0"/>
            </a:br>
            <a:endParaRPr lang="en-US" dirty="0"/>
          </a:p>
        </p:txBody>
      </p:sp>
      <p:sp>
        <p:nvSpPr>
          <p:cNvPr id="3" name="Content Placeholder 2">
            <a:extLst>
              <a:ext uri="{FF2B5EF4-FFF2-40B4-BE49-F238E27FC236}">
                <a16:creationId xmlns:a16="http://schemas.microsoft.com/office/drawing/2014/main" id="{DDC1F6C9-E9CD-E63E-5417-84953AC92763}"/>
              </a:ext>
            </a:extLst>
          </p:cNvPr>
          <p:cNvSpPr>
            <a:spLocks noGrp="1"/>
          </p:cNvSpPr>
          <p:nvPr>
            <p:ph idx="1"/>
          </p:nvPr>
        </p:nvSpPr>
        <p:spPr>
          <a:xfrm>
            <a:off x="649718" y="2003771"/>
            <a:ext cx="5937127" cy="3677683"/>
          </a:xfrm>
        </p:spPr>
        <p:txBody>
          <a:bodyPr/>
          <a:lstStyle/>
          <a:p>
            <a:pPr marL="342900" indent="-342900">
              <a:buFont typeface="Arial" panose="020B0604020202020204" pitchFamily="34" charset="0"/>
              <a:buChar char="•"/>
            </a:pPr>
            <a:r>
              <a:rPr lang="en-US" sz="2400" dirty="0"/>
              <a:t>Embedded </a:t>
            </a:r>
            <a:r>
              <a:rPr lang="en-US" sz="2400" dirty="0" err="1"/>
              <a:t>ChatGPT</a:t>
            </a:r>
            <a:r>
              <a:rPr lang="en-US" sz="2400" dirty="0"/>
              <a:t>-like tools for instructors to create quiz questions or lesson plans</a:t>
            </a:r>
          </a:p>
          <a:p>
            <a:pPr marL="342900" indent="-342900">
              <a:buFont typeface="Arial" panose="020B0604020202020204" pitchFamily="34" charset="0"/>
              <a:buChar char="•"/>
            </a:pPr>
            <a:r>
              <a:rPr lang="en-US" sz="2400" dirty="0"/>
              <a:t>Embedded AI chatbots</a:t>
            </a:r>
          </a:p>
          <a:p>
            <a:pPr marL="342900" indent="-342900">
              <a:buFont typeface="Arial" panose="020B0604020202020204" pitchFamily="34" charset="0"/>
              <a:buChar char="•"/>
            </a:pPr>
            <a:r>
              <a:rPr lang="en-US" sz="2400" dirty="0"/>
              <a:t>Personalized learning paths</a:t>
            </a:r>
          </a:p>
          <a:p>
            <a:pPr marL="342900" indent="-342900">
              <a:buFont typeface="Arial" panose="020B0604020202020204" pitchFamily="34" charset="0"/>
              <a:buChar char="•"/>
            </a:pPr>
            <a:r>
              <a:rPr lang="en-US" sz="2400" dirty="0"/>
              <a:t>Better data collection on learners to find ideal content</a:t>
            </a:r>
          </a:p>
          <a:p>
            <a:endParaRPr lang="en-US" dirty="0"/>
          </a:p>
        </p:txBody>
      </p:sp>
      <p:pic>
        <p:nvPicPr>
          <p:cNvPr id="4" name="Picture 3">
            <a:extLst>
              <a:ext uri="{FF2B5EF4-FFF2-40B4-BE49-F238E27FC236}">
                <a16:creationId xmlns:a16="http://schemas.microsoft.com/office/drawing/2014/main" id="{8D33020E-84BF-4D78-0F12-011077DB6A3F}"/>
              </a:ext>
            </a:extLst>
          </p:cNvPr>
          <p:cNvPicPr>
            <a:picLocks noChangeAspect="1"/>
          </p:cNvPicPr>
          <p:nvPr/>
        </p:nvPicPr>
        <p:blipFill>
          <a:blip r:embed="rId3"/>
          <a:stretch>
            <a:fillRect/>
          </a:stretch>
        </p:blipFill>
        <p:spPr>
          <a:xfrm>
            <a:off x="6292107" y="5189838"/>
            <a:ext cx="2485488" cy="1307583"/>
          </a:xfrm>
          <a:prstGeom prst="rect">
            <a:avLst/>
          </a:prstGeom>
        </p:spPr>
      </p:pic>
    </p:spTree>
    <p:extLst>
      <p:ext uri="{BB962C8B-B14F-4D97-AF65-F5344CB8AC3E}">
        <p14:creationId xmlns:p14="http://schemas.microsoft.com/office/powerpoint/2010/main" val="621000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857188-CD37-B06A-DBD8-0C2F03073B4D}"/>
              </a:ext>
            </a:extLst>
          </p:cNvPr>
          <p:cNvSpPr>
            <a:spLocks noGrp="1"/>
          </p:cNvSpPr>
          <p:nvPr>
            <p:ph type="ctrTitle"/>
          </p:nvPr>
        </p:nvSpPr>
        <p:spPr>
          <a:xfrm>
            <a:off x="800100" y="1291771"/>
            <a:ext cx="2877444" cy="2484101"/>
          </a:xfrm>
        </p:spPr>
        <p:txBody>
          <a:bodyPr>
            <a:normAutofit/>
          </a:bodyPr>
          <a:lstStyle/>
          <a:p>
            <a:r>
              <a:rPr lang="en-US" sz="3100" dirty="0"/>
              <a:t>Eye Contact AI  for Zoom- </a:t>
            </a:r>
            <a:br>
              <a:rPr lang="en-US" sz="3100" dirty="0"/>
            </a:br>
            <a:r>
              <a:rPr lang="en-US" sz="3100" dirty="0"/>
              <a:t>Gaze Redirect</a:t>
            </a:r>
          </a:p>
        </p:txBody>
      </p:sp>
      <p:sp>
        <p:nvSpPr>
          <p:cNvPr id="26" name="Subtitle 2">
            <a:extLst>
              <a:ext uri="{FF2B5EF4-FFF2-40B4-BE49-F238E27FC236}">
                <a16:creationId xmlns:a16="http://schemas.microsoft.com/office/drawing/2014/main" id="{ABCBA6F6-DB76-AECB-9F37-70DB94702EA5}"/>
              </a:ext>
            </a:extLst>
          </p:cNvPr>
          <p:cNvSpPr>
            <a:spLocks noGrp="1"/>
          </p:cNvSpPr>
          <p:nvPr>
            <p:ph type="subTitle" idx="1"/>
          </p:nvPr>
        </p:nvSpPr>
        <p:spPr>
          <a:xfrm>
            <a:off x="600075" y="3839030"/>
            <a:ext cx="2158083" cy="2620136"/>
          </a:xfrm>
        </p:spPr>
        <p:txBody>
          <a:bodyPr>
            <a:normAutofit fontScale="92500" lnSpcReduction="10000"/>
          </a:bodyPr>
          <a:lstStyle/>
          <a:p>
            <a:r>
              <a:rPr lang="en-US" dirty="0">
                <a:hlinkClick r:id="rId3"/>
              </a:rPr>
              <a:t>https://www.youtube.com/watch?v=LqiFEhnnA9I</a:t>
            </a:r>
            <a:endParaRPr lang="en-US" dirty="0"/>
          </a:p>
          <a:p>
            <a:endParaRPr lang="en-US" dirty="0"/>
          </a:p>
          <a:p>
            <a:r>
              <a:rPr lang="en-US" dirty="0">
                <a:hlinkClick r:id="rId4"/>
              </a:rPr>
              <a:t>https://github.com/HzDmS/gaze_redirection</a:t>
            </a:r>
            <a:endParaRPr lang="en-US" dirty="0"/>
          </a:p>
          <a:p>
            <a:endParaRPr lang="en-US" dirty="0"/>
          </a:p>
          <a:p>
            <a:endParaRPr lang="en-US" dirty="0"/>
          </a:p>
        </p:txBody>
      </p:sp>
      <p:pic>
        <p:nvPicPr>
          <p:cNvPr id="3" name="Picture 2">
            <a:extLst>
              <a:ext uri="{FF2B5EF4-FFF2-40B4-BE49-F238E27FC236}">
                <a16:creationId xmlns:a16="http://schemas.microsoft.com/office/drawing/2014/main" id="{41B11B33-2FFB-2C59-603D-103C9DF1AC6D}"/>
              </a:ext>
            </a:extLst>
          </p:cNvPr>
          <p:cNvPicPr>
            <a:picLocks noChangeAspect="1"/>
          </p:cNvPicPr>
          <p:nvPr/>
        </p:nvPicPr>
        <p:blipFill>
          <a:blip r:embed="rId5"/>
          <a:stretch>
            <a:fillRect/>
          </a:stretch>
        </p:blipFill>
        <p:spPr>
          <a:xfrm>
            <a:off x="4089210" y="1756579"/>
            <a:ext cx="4254689" cy="3335243"/>
          </a:xfrm>
          <a:prstGeom prst="rect">
            <a:avLst/>
          </a:prstGeom>
          <a:noFill/>
        </p:spPr>
      </p:pic>
      <p:sp>
        <p:nvSpPr>
          <p:cNvPr id="17" name="Date Placeholder 1">
            <a:extLst>
              <a:ext uri="{FF2B5EF4-FFF2-40B4-BE49-F238E27FC236}">
                <a16:creationId xmlns:a16="http://schemas.microsoft.com/office/drawing/2014/main" id="{6D3A378B-30F2-677E-ADE3-D99793471434}"/>
              </a:ext>
            </a:extLst>
          </p:cNvPr>
          <p:cNvSpPr>
            <a:spLocks noGrp="1"/>
          </p:cNvSpPr>
          <p:nvPr>
            <p:ph type="dt" sz="half" idx="10"/>
          </p:nvPr>
        </p:nvSpPr>
        <p:spPr>
          <a:xfrm rot="5400000">
            <a:off x="7858034" y="4629744"/>
            <a:ext cx="1990131" cy="365125"/>
          </a:xfrm>
        </p:spPr>
        <p:txBody>
          <a:bodyPr>
            <a:normAutofit/>
          </a:bodyPr>
          <a:lstStyle/>
          <a:p>
            <a:pPr>
              <a:spcAft>
                <a:spcPts val="600"/>
              </a:spcAft>
            </a:pPr>
            <a:fld id="{AD6B30E0-9469-4623-9AAA-817E6880623B}" type="datetime1">
              <a:rPr lang="en-US" smtClean="0"/>
              <a:pPr>
                <a:spcAft>
                  <a:spcPts val="600"/>
                </a:spcAft>
              </a:pPr>
              <a:t>6/13/2023</a:t>
            </a:fld>
            <a:endParaRPr lang="en-US" dirty="0"/>
          </a:p>
        </p:txBody>
      </p:sp>
      <p:sp>
        <p:nvSpPr>
          <p:cNvPr id="19" name="Footer Placeholder 2">
            <a:extLst>
              <a:ext uri="{FF2B5EF4-FFF2-40B4-BE49-F238E27FC236}">
                <a16:creationId xmlns:a16="http://schemas.microsoft.com/office/drawing/2014/main" id="{9C23378E-16EF-7D77-ECA0-65A9A9CBCAEA}"/>
              </a:ext>
            </a:extLst>
          </p:cNvPr>
          <p:cNvSpPr>
            <a:spLocks noGrp="1"/>
          </p:cNvSpPr>
          <p:nvPr>
            <p:ph type="ftr" sz="quarter" idx="11"/>
          </p:nvPr>
        </p:nvSpPr>
        <p:spPr>
          <a:xfrm>
            <a:off x="6457951" y="6318446"/>
            <a:ext cx="2057399" cy="365125"/>
          </a:xfrm>
        </p:spPr>
        <p:txBody>
          <a:bodyPr>
            <a:normAutofit/>
          </a:bodyPr>
          <a:lstStyle/>
          <a:p>
            <a:pPr>
              <a:spcAft>
                <a:spcPts val="600"/>
              </a:spcAft>
            </a:pPr>
            <a:r>
              <a:rPr lang="en-US" dirty="0"/>
              <a:t>Sample Footer Text</a:t>
            </a:r>
          </a:p>
        </p:txBody>
      </p:sp>
      <p:sp>
        <p:nvSpPr>
          <p:cNvPr id="21" name="Slide Number Placeholder 3">
            <a:extLst>
              <a:ext uri="{FF2B5EF4-FFF2-40B4-BE49-F238E27FC236}">
                <a16:creationId xmlns:a16="http://schemas.microsoft.com/office/drawing/2014/main" id="{EE0CB3F7-D607-DD27-6318-D95A7FBB1439}"/>
              </a:ext>
            </a:extLst>
          </p:cNvPr>
          <p:cNvSpPr>
            <a:spLocks noGrp="1"/>
          </p:cNvSpPr>
          <p:nvPr>
            <p:ph type="sldNum" sz="quarter" idx="12"/>
          </p:nvPr>
        </p:nvSpPr>
        <p:spPr>
          <a:xfrm>
            <a:off x="8515350" y="6318446"/>
            <a:ext cx="461772" cy="365125"/>
          </a:xfrm>
        </p:spPr>
        <p:txBody>
          <a:bodyPr>
            <a:normAutofit/>
          </a:bodyPr>
          <a:lstStyle/>
          <a:p>
            <a:pPr>
              <a:spcAft>
                <a:spcPts val="600"/>
              </a:spcAft>
            </a:pPr>
            <a:fld id="{5E84AC6A-A0EF-437B-BCEE-4772B0214A58}" type="slidenum">
              <a:rPr lang="en-US" smtClean="0"/>
              <a:pPr>
                <a:spcAft>
                  <a:spcPts val="600"/>
                </a:spcAft>
              </a:pPr>
              <a:t>29</a:t>
            </a:fld>
            <a:endParaRPr lang="en-US" dirty="0"/>
          </a:p>
        </p:txBody>
      </p:sp>
    </p:spTree>
    <p:extLst>
      <p:ext uri="{BB962C8B-B14F-4D97-AF65-F5344CB8AC3E}">
        <p14:creationId xmlns:p14="http://schemas.microsoft.com/office/powerpoint/2010/main" val="800053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AA54C-5759-7D48-7718-1A511213E12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88FBE08-A10D-DDB4-D1D3-352CE940226C}"/>
              </a:ext>
            </a:extLst>
          </p:cNvPr>
          <p:cNvPicPr>
            <a:picLocks noGrp="1" noChangeAspect="1"/>
          </p:cNvPicPr>
          <p:nvPr>
            <p:ph idx="1"/>
          </p:nvPr>
        </p:nvPicPr>
        <p:blipFill>
          <a:blip r:embed="rId3"/>
          <a:stretch>
            <a:fillRect/>
          </a:stretch>
        </p:blipFill>
        <p:spPr>
          <a:xfrm>
            <a:off x="740579" y="383059"/>
            <a:ext cx="8281337" cy="6240163"/>
          </a:xfrm>
        </p:spPr>
      </p:pic>
      <p:pic>
        <p:nvPicPr>
          <p:cNvPr id="6" name="Picture 5">
            <a:extLst>
              <a:ext uri="{FF2B5EF4-FFF2-40B4-BE49-F238E27FC236}">
                <a16:creationId xmlns:a16="http://schemas.microsoft.com/office/drawing/2014/main" id="{3C3B93EC-41B5-176A-7F95-FCF0E8B90040}"/>
              </a:ext>
            </a:extLst>
          </p:cNvPr>
          <p:cNvPicPr>
            <a:picLocks noChangeAspect="1"/>
          </p:cNvPicPr>
          <p:nvPr/>
        </p:nvPicPr>
        <p:blipFill>
          <a:blip r:embed="rId4"/>
          <a:stretch>
            <a:fillRect/>
          </a:stretch>
        </p:blipFill>
        <p:spPr>
          <a:xfrm>
            <a:off x="2450500" y="155125"/>
            <a:ext cx="4514850" cy="1009650"/>
          </a:xfrm>
          <a:prstGeom prst="rect">
            <a:avLst/>
          </a:prstGeom>
        </p:spPr>
      </p:pic>
    </p:spTree>
    <p:extLst>
      <p:ext uri="{BB962C8B-B14F-4D97-AF65-F5344CB8AC3E}">
        <p14:creationId xmlns:p14="http://schemas.microsoft.com/office/powerpoint/2010/main" val="19093905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857188-CD37-B06A-DBD8-0C2F03073B4D}"/>
              </a:ext>
            </a:extLst>
          </p:cNvPr>
          <p:cNvSpPr>
            <a:spLocks noGrp="1"/>
          </p:cNvSpPr>
          <p:nvPr>
            <p:ph type="ctrTitle"/>
          </p:nvPr>
        </p:nvSpPr>
        <p:spPr>
          <a:xfrm>
            <a:off x="800100" y="1291771"/>
            <a:ext cx="2877444" cy="2484101"/>
          </a:xfrm>
        </p:spPr>
        <p:txBody>
          <a:bodyPr>
            <a:normAutofit/>
          </a:bodyPr>
          <a:lstStyle/>
          <a:p>
            <a:r>
              <a:rPr lang="en-US" sz="3100"/>
              <a:t>Questions?</a:t>
            </a:r>
          </a:p>
        </p:txBody>
      </p:sp>
      <p:pic>
        <p:nvPicPr>
          <p:cNvPr id="12" name="Video 11" descr="Neon Pink Question Mark">
            <a:extLst>
              <a:ext uri="{FF2B5EF4-FFF2-40B4-BE49-F238E27FC236}">
                <a16:creationId xmlns:a16="http://schemas.microsoft.com/office/drawing/2014/main" id="{7AD34CF3-ED0F-6036-169F-C3F75AB6905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3617" r="11169" b="-1"/>
          <a:stretch/>
        </p:blipFill>
        <p:spPr>
          <a:xfrm>
            <a:off x="4089210" y="1833216"/>
            <a:ext cx="4254689" cy="3181969"/>
          </a:xfrm>
          <a:prstGeom prst="rect">
            <a:avLst/>
          </a:prstGeom>
          <a:noFill/>
        </p:spPr>
      </p:pic>
      <p:sp>
        <p:nvSpPr>
          <p:cNvPr id="18" name="Date Placeholder 1">
            <a:extLst>
              <a:ext uri="{FF2B5EF4-FFF2-40B4-BE49-F238E27FC236}">
                <a16:creationId xmlns:a16="http://schemas.microsoft.com/office/drawing/2014/main" id="{6D3A378B-30F2-677E-ADE3-D99793471434}"/>
              </a:ext>
            </a:extLst>
          </p:cNvPr>
          <p:cNvSpPr>
            <a:spLocks noGrp="1"/>
          </p:cNvSpPr>
          <p:nvPr>
            <p:ph type="dt" sz="half" idx="10"/>
          </p:nvPr>
        </p:nvSpPr>
        <p:spPr>
          <a:xfrm rot="5400000">
            <a:off x="7858034" y="4629744"/>
            <a:ext cx="1990131" cy="365125"/>
          </a:xfrm>
        </p:spPr>
        <p:txBody>
          <a:bodyPr>
            <a:normAutofit/>
          </a:bodyPr>
          <a:lstStyle/>
          <a:p>
            <a:pPr>
              <a:spcAft>
                <a:spcPts val="600"/>
              </a:spcAft>
            </a:pPr>
            <a:fld id="{19E4A735-6D79-46BB-9751-7DBF0735BE38}" type="datetime1">
              <a:rPr lang="en-US" smtClean="0"/>
              <a:pPr>
                <a:spcAft>
                  <a:spcPts val="600"/>
                </a:spcAft>
              </a:pPr>
              <a:t>6/13/2023</a:t>
            </a:fld>
            <a:endParaRPr lang="en-US"/>
          </a:p>
        </p:txBody>
      </p:sp>
      <p:sp>
        <p:nvSpPr>
          <p:cNvPr id="20" name="Footer Placeholder 2">
            <a:extLst>
              <a:ext uri="{FF2B5EF4-FFF2-40B4-BE49-F238E27FC236}">
                <a16:creationId xmlns:a16="http://schemas.microsoft.com/office/drawing/2014/main" id="{9C23378E-16EF-7D77-ECA0-65A9A9CBCAEA}"/>
              </a:ext>
            </a:extLst>
          </p:cNvPr>
          <p:cNvSpPr>
            <a:spLocks noGrp="1"/>
          </p:cNvSpPr>
          <p:nvPr>
            <p:ph type="ftr" sz="quarter" idx="11"/>
          </p:nvPr>
        </p:nvSpPr>
        <p:spPr>
          <a:xfrm>
            <a:off x="6457951" y="6318446"/>
            <a:ext cx="2057399" cy="365125"/>
          </a:xfrm>
        </p:spPr>
        <p:txBody>
          <a:bodyPr>
            <a:normAutofit/>
          </a:bodyPr>
          <a:lstStyle/>
          <a:p>
            <a:pPr>
              <a:spcAft>
                <a:spcPts val="600"/>
              </a:spcAft>
            </a:pPr>
            <a:r>
              <a:rPr lang="en-US" dirty="0"/>
              <a:t>Sample Footer Text</a:t>
            </a:r>
          </a:p>
        </p:txBody>
      </p:sp>
      <p:sp>
        <p:nvSpPr>
          <p:cNvPr id="22" name="Slide Number Placeholder 3">
            <a:extLst>
              <a:ext uri="{FF2B5EF4-FFF2-40B4-BE49-F238E27FC236}">
                <a16:creationId xmlns:a16="http://schemas.microsoft.com/office/drawing/2014/main" id="{EE0CB3F7-D607-DD27-6318-D95A7FBB1439}"/>
              </a:ext>
            </a:extLst>
          </p:cNvPr>
          <p:cNvSpPr>
            <a:spLocks noGrp="1"/>
          </p:cNvSpPr>
          <p:nvPr>
            <p:ph type="sldNum" sz="quarter" idx="12"/>
          </p:nvPr>
        </p:nvSpPr>
        <p:spPr>
          <a:xfrm>
            <a:off x="8515350" y="6318446"/>
            <a:ext cx="461772" cy="365125"/>
          </a:xfrm>
        </p:spPr>
        <p:txBody>
          <a:bodyPr>
            <a:normAutofit/>
          </a:bodyPr>
          <a:lstStyle/>
          <a:p>
            <a:pPr>
              <a:spcAft>
                <a:spcPts val="600"/>
              </a:spcAft>
            </a:pPr>
            <a:fld id="{5E84AC6A-A0EF-437B-BCEE-4772B0214A58}" type="slidenum">
              <a:rPr lang="en-US" smtClean="0"/>
              <a:pPr>
                <a:spcAft>
                  <a:spcPts val="600"/>
                </a:spcAft>
              </a:pPr>
              <a:t>30</a:t>
            </a:fld>
            <a:endParaRPr lang="en-US"/>
          </a:p>
        </p:txBody>
      </p:sp>
    </p:spTree>
    <p:extLst>
      <p:ext uri="{BB962C8B-B14F-4D97-AF65-F5344CB8AC3E}">
        <p14:creationId xmlns:p14="http://schemas.microsoft.com/office/powerpoint/2010/main" val="319469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7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mute="1">
                <p:cTn id="12" repeatCount="indefinite" fill="hold" display="0">
                  <p:stCondLst>
                    <p:cond delay="indefinite"/>
                  </p:stCondLst>
                </p:cTn>
                <p:tgtEl>
                  <p:spTgt spid="1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933AE5C-0658-4591-4DAB-57B4A4A8EB76}"/>
              </a:ext>
            </a:extLst>
          </p:cNvPr>
          <p:cNvPicPr>
            <a:picLocks noGrp="1" noChangeAspect="1"/>
          </p:cNvPicPr>
          <p:nvPr>
            <p:ph idx="1"/>
          </p:nvPr>
        </p:nvPicPr>
        <p:blipFill>
          <a:blip r:embed="rId2"/>
          <a:stretch>
            <a:fillRect/>
          </a:stretch>
        </p:blipFill>
        <p:spPr>
          <a:xfrm>
            <a:off x="165088" y="1244485"/>
            <a:ext cx="8813824" cy="4369030"/>
          </a:xfrm>
        </p:spPr>
      </p:pic>
      <p:pic>
        <p:nvPicPr>
          <p:cNvPr id="7" name="Picture 6">
            <a:extLst>
              <a:ext uri="{FF2B5EF4-FFF2-40B4-BE49-F238E27FC236}">
                <a16:creationId xmlns:a16="http://schemas.microsoft.com/office/drawing/2014/main" id="{982AF671-597B-DF1D-16D0-75777C63DBA2}"/>
              </a:ext>
            </a:extLst>
          </p:cNvPr>
          <p:cNvPicPr>
            <a:picLocks noChangeAspect="1"/>
          </p:cNvPicPr>
          <p:nvPr/>
        </p:nvPicPr>
        <p:blipFill>
          <a:blip r:embed="rId3"/>
          <a:stretch>
            <a:fillRect/>
          </a:stretch>
        </p:blipFill>
        <p:spPr>
          <a:xfrm>
            <a:off x="-85644" y="1133404"/>
            <a:ext cx="9121836" cy="1133546"/>
          </a:xfrm>
          <a:prstGeom prst="rect">
            <a:avLst/>
          </a:prstGeom>
        </p:spPr>
      </p:pic>
    </p:spTree>
    <p:extLst>
      <p:ext uri="{BB962C8B-B14F-4D97-AF65-F5344CB8AC3E}">
        <p14:creationId xmlns:p14="http://schemas.microsoft.com/office/powerpoint/2010/main" val="2091845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EFD74EB-C129-40AC-4BF5-A94F8978BDB7}"/>
              </a:ext>
            </a:extLst>
          </p:cNvPr>
          <p:cNvPicPr>
            <a:picLocks noGrp="1" noChangeAspect="1"/>
          </p:cNvPicPr>
          <p:nvPr>
            <p:ph idx="1"/>
          </p:nvPr>
        </p:nvPicPr>
        <p:blipFill>
          <a:blip r:embed="rId3"/>
          <a:stretch>
            <a:fillRect/>
          </a:stretch>
        </p:blipFill>
        <p:spPr>
          <a:xfrm>
            <a:off x="519303" y="1053156"/>
            <a:ext cx="8496824" cy="5189838"/>
          </a:xfrm>
        </p:spPr>
      </p:pic>
      <p:pic>
        <p:nvPicPr>
          <p:cNvPr id="7" name="Picture 6">
            <a:extLst>
              <a:ext uri="{FF2B5EF4-FFF2-40B4-BE49-F238E27FC236}">
                <a16:creationId xmlns:a16="http://schemas.microsoft.com/office/drawing/2014/main" id="{91B65FFB-3774-6820-B2E7-6860287AC4F8}"/>
              </a:ext>
            </a:extLst>
          </p:cNvPr>
          <p:cNvPicPr>
            <a:picLocks noChangeAspect="1"/>
          </p:cNvPicPr>
          <p:nvPr/>
        </p:nvPicPr>
        <p:blipFill>
          <a:blip r:embed="rId4"/>
          <a:stretch>
            <a:fillRect/>
          </a:stretch>
        </p:blipFill>
        <p:spPr>
          <a:xfrm>
            <a:off x="3514969" y="147112"/>
            <a:ext cx="2114062" cy="1147166"/>
          </a:xfrm>
          <a:prstGeom prst="rect">
            <a:avLst/>
          </a:prstGeom>
        </p:spPr>
      </p:pic>
    </p:spTree>
    <p:extLst>
      <p:ext uri="{BB962C8B-B14F-4D97-AF65-F5344CB8AC3E}">
        <p14:creationId xmlns:p14="http://schemas.microsoft.com/office/powerpoint/2010/main" val="98528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86EEE-D6AF-D563-856E-63C75FF7876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484F9D6-D463-A90F-421A-F1A2EE59E436}"/>
              </a:ext>
            </a:extLst>
          </p:cNvPr>
          <p:cNvPicPr>
            <a:picLocks noGrp="1" noChangeAspect="1"/>
          </p:cNvPicPr>
          <p:nvPr>
            <p:ph idx="1"/>
          </p:nvPr>
        </p:nvPicPr>
        <p:blipFill>
          <a:blip r:embed="rId2"/>
          <a:stretch>
            <a:fillRect/>
          </a:stretch>
        </p:blipFill>
        <p:spPr>
          <a:xfrm>
            <a:off x="609240" y="778477"/>
            <a:ext cx="8557425" cy="5585254"/>
          </a:xfrm>
        </p:spPr>
      </p:pic>
      <p:pic>
        <p:nvPicPr>
          <p:cNvPr id="7" name="Picture 6">
            <a:extLst>
              <a:ext uri="{FF2B5EF4-FFF2-40B4-BE49-F238E27FC236}">
                <a16:creationId xmlns:a16="http://schemas.microsoft.com/office/drawing/2014/main" id="{981BEE42-9206-226F-E51D-2C5A118B0F30}"/>
              </a:ext>
            </a:extLst>
          </p:cNvPr>
          <p:cNvPicPr>
            <a:picLocks noChangeAspect="1"/>
          </p:cNvPicPr>
          <p:nvPr/>
        </p:nvPicPr>
        <p:blipFill>
          <a:blip r:embed="rId3"/>
          <a:stretch>
            <a:fillRect/>
          </a:stretch>
        </p:blipFill>
        <p:spPr>
          <a:xfrm>
            <a:off x="3676650" y="93234"/>
            <a:ext cx="2150366" cy="1192641"/>
          </a:xfrm>
          <a:prstGeom prst="rect">
            <a:avLst/>
          </a:prstGeom>
        </p:spPr>
      </p:pic>
    </p:spTree>
    <p:extLst>
      <p:ext uri="{BB962C8B-B14F-4D97-AF65-F5344CB8AC3E}">
        <p14:creationId xmlns:p14="http://schemas.microsoft.com/office/powerpoint/2010/main" val="3402902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D5F59-5C52-A3C4-2066-26D93496BCE8}"/>
              </a:ext>
            </a:extLst>
          </p:cNvPr>
          <p:cNvSpPr>
            <a:spLocks noGrp="1"/>
          </p:cNvSpPr>
          <p:nvPr>
            <p:ph type="title"/>
          </p:nvPr>
        </p:nvSpPr>
        <p:spPr/>
        <p:txBody>
          <a:bodyPr/>
          <a:lstStyle/>
          <a:p>
            <a:endParaRPr lang="en-US"/>
          </a:p>
        </p:txBody>
      </p:sp>
      <p:pic>
        <p:nvPicPr>
          <p:cNvPr id="15" name="Content Placeholder 14">
            <a:extLst>
              <a:ext uri="{FF2B5EF4-FFF2-40B4-BE49-F238E27FC236}">
                <a16:creationId xmlns:a16="http://schemas.microsoft.com/office/drawing/2014/main" id="{E88152AF-7D09-E908-00DF-642FBAC57056}"/>
              </a:ext>
            </a:extLst>
          </p:cNvPr>
          <p:cNvPicPr>
            <a:picLocks noGrp="1" noChangeAspect="1"/>
          </p:cNvPicPr>
          <p:nvPr>
            <p:ph idx="1"/>
          </p:nvPr>
        </p:nvPicPr>
        <p:blipFill>
          <a:blip r:embed="rId3"/>
          <a:stretch>
            <a:fillRect/>
          </a:stretch>
        </p:blipFill>
        <p:spPr>
          <a:xfrm>
            <a:off x="874609" y="936841"/>
            <a:ext cx="8236548" cy="5402175"/>
          </a:xfrm>
        </p:spPr>
      </p:pic>
      <p:pic>
        <p:nvPicPr>
          <p:cNvPr id="17" name="Picture 16" descr="A picture containing human face, clothing, person, portrait&#10;&#10;Description automatically generated">
            <a:extLst>
              <a:ext uri="{FF2B5EF4-FFF2-40B4-BE49-F238E27FC236}">
                <a16:creationId xmlns:a16="http://schemas.microsoft.com/office/drawing/2014/main" id="{69A70E71-EAF5-3D77-E831-9FCB5D8C35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053985" y="3962050"/>
            <a:ext cx="1938898" cy="2570205"/>
          </a:xfrm>
          <a:prstGeom prst="rect">
            <a:avLst/>
          </a:prstGeom>
        </p:spPr>
      </p:pic>
      <p:sp>
        <p:nvSpPr>
          <p:cNvPr id="20" name="Arrow: Bent-Up 19">
            <a:extLst>
              <a:ext uri="{FF2B5EF4-FFF2-40B4-BE49-F238E27FC236}">
                <a16:creationId xmlns:a16="http://schemas.microsoft.com/office/drawing/2014/main" id="{67A17CB5-2B1C-8E1A-1633-75718941C173}"/>
              </a:ext>
            </a:extLst>
          </p:cNvPr>
          <p:cNvSpPr/>
          <p:nvPr/>
        </p:nvSpPr>
        <p:spPr>
          <a:xfrm>
            <a:off x="5113122" y="3765700"/>
            <a:ext cx="1938898" cy="1201791"/>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Diagonal Corners Rounded 20">
            <a:extLst>
              <a:ext uri="{FF2B5EF4-FFF2-40B4-BE49-F238E27FC236}">
                <a16:creationId xmlns:a16="http://schemas.microsoft.com/office/drawing/2014/main" id="{E510CCED-F3F3-C48E-B7D2-45AEEDB1929D}"/>
              </a:ext>
            </a:extLst>
          </p:cNvPr>
          <p:cNvSpPr/>
          <p:nvPr/>
        </p:nvSpPr>
        <p:spPr>
          <a:xfrm>
            <a:off x="5510241" y="5062822"/>
            <a:ext cx="3293291" cy="1707629"/>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uploaded this picture of Justice Florence Allen and entered the prompt “meets bigfoot”</a:t>
            </a:r>
          </a:p>
        </p:txBody>
      </p:sp>
    </p:spTree>
    <p:extLst>
      <p:ext uri="{BB962C8B-B14F-4D97-AF65-F5344CB8AC3E}">
        <p14:creationId xmlns:p14="http://schemas.microsoft.com/office/powerpoint/2010/main" val="1772892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B5343-7EE7-A346-BFED-1A9EEC072C6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AC18FD6-2C7C-B312-232C-92143B61A4D6}"/>
              </a:ext>
            </a:extLst>
          </p:cNvPr>
          <p:cNvPicPr>
            <a:picLocks noGrp="1" noChangeAspect="1"/>
          </p:cNvPicPr>
          <p:nvPr>
            <p:ph idx="1"/>
          </p:nvPr>
        </p:nvPicPr>
        <p:blipFill>
          <a:blip r:embed="rId2"/>
          <a:stretch>
            <a:fillRect/>
          </a:stretch>
        </p:blipFill>
        <p:spPr>
          <a:xfrm>
            <a:off x="39309" y="742950"/>
            <a:ext cx="8968665" cy="5676900"/>
          </a:xfrm>
        </p:spPr>
      </p:pic>
      <p:pic>
        <p:nvPicPr>
          <p:cNvPr id="7" name="Picture 6">
            <a:extLst>
              <a:ext uri="{FF2B5EF4-FFF2-40B4-BE49-F238E27FC236}">
                <a16:creationId xmlns:a16="http://schemas.microsoft.com/office/drawing/2014/main" id="{09758406-A54A-F984-DD17-1AB573624E3D}"/>
              </a:ext>
            </a:extLst>
          </p:cNvPr>
          <p:cNvPicPr>
            <a:picLocks noChangeAspect="1"/>
          </p:cNvPicPr>
          <p:nvPr/>
        </p:nvPicPr>
        <p:blipFill>
          <a:blip r:embed="rId3"/>
          <a:stretch>
            <a:fillRect/>
          </a:stretch>
        </p:blipFill>
        <p:spPr>
          <a:xfrm>
            <a:off x="750985" y="1128408"/>
            <a:ext cx="8454171" cy="4986641"/>
          </a:xfrm>
          <a:prstGeom prst="rect">
            <a:avLst/>
          </a:prstGeom>
        </p:spPr>
      </p:pic>
    </p:spTree>
    <p:extLst>
      <p:ext uri="{BB962C8B-B14F-4D97-AF65-F5344CB8AC3E}">
        <p14:creationId xmlns:p14="http://schemas.microsoft.com/office/powerpoint/2010/main" val="160065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EA9A4"/>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41B62D0-53A0-BFD9-1286-3F223DD89F70}"/>
              </a:ext>
            </a:extLst>
          </p:cNvPr>
          <p:cNvPicPr>
            <a:picLocks noGrp="1" noChangeAspect="1"/>
          </p:cNvPicPr>
          <p:nvPr>
            <p:ph idx="4294967295"/>
          </p:nvPr>
        </p:nvPicPr>
        <p:blipFill rotWithShape="1">
          <a:blip r:embed="rId3"/>
          <a:srcRect l="4951" r="14331"/>
          <a:stretch/>
        </p:blipFill>
        <p:spPr>
          <a:xfrm>
            <a:off x="20" y="10"/>
            <a:ext cx="9143979" cy="6136196"/>
          </a:xfrm>
          <a:prstGeom prst="rect">
            <a:avLst/>
          </a:prstGeom>
          <a:noFill/>
        </p:spPr>
      </p:pic>
      <p:sp>
        <p:nvSpPr>
          <p:cNvPr id="9" name="Date Placeholder 1">
            <a:extLst>
              <a:ext uri="{FF2B5EF4-FFF2-40B4-BE49-F238E27FC236}">
                <a16:creationId xmlns:a16="http://schemas.microsoft.com/office/drawing/2014/main" id="{6D3A378B-30F2-677E-ADE3-D99793471434}"/>
              </a:ext>
            </a:extLst>
          </p:cNvPr>
          <p:cNvSpPr>
            <a:spLocks noGrp="1"/>
          </p:cNvSpPr>
          <p:nvPr>
            <p:ph type="dt" sz="half" idx="10"/>
          </p:nvPr>
        </p:nvSpPr>
        <p:spPr>
          <a:xfrm rot="5400000">
            <a:off x="5644759" y="4675385"/>
            <a:ext cx="1990131" cy="273844"/>
          </a:xfrm>
        </p:spPr>
        <p:txBody>
          <a:bodyPr/>
          <a:lstStyle/>
          <a:p>
            <a:pPr>
              <a:spcAft>
                <a:spcPts val="600"/>
              </a:spcAft>
            </a:pPr>
            <a:fld id="{7A5215FE-8A20-409E-8FBB-E857429E7039}" type="datetime1">
              <a:rPr lang="en-US" smtClean="0"/>
              <a:pPr>
                <a:spcAft>
                  <a:spcPts val="600"/>
                </a:spcAft>
              </a:pPr>
              <a:t>6/13/2023</a:t>
            </a:fld>
            <a:endParaRPr lang="en-US"/>
          </a:p>
        </p:txBody>
      </p:sp>
      <p:sp>
        <p:nvSpPr>
          <p:cNvPr id="5" name="TextBox 4">
            <a:extLst>
              <a:ext uri="{FF2B5EF4-FFF2-40B4-BE49-F238E27FC236}">
                <a16:creationId xmlns:a16="http://schemas.microsoft.com/office/drawing/2014/main" id="{C2087AB5-E387-A70A-E26B-4954B3E422D6}"/>
              </a:ext>
            </a:extLst>
          </p:cNvPr>
          <p:cNvSpPr txBox="1"/>
          <p:nvPr/>
        </p:nvSpPr>
        <p:spPr>
          <a:xfrm rot="285288">
            <a:off x="3662692" y="3263244"/>
            <a:ext cx="2361544" cy="646331"/>
          </a:xfrm>
          <a:prstGeom prst="rect">
            <a:avLst/>
          </a:prstGeom>
          <a:solidFill>
            <a:srgbClr val="CEA9A4"/>
          </a:solidFill>
          <a:effectLst>
            <a:softEdge rad="114300"/>
          </a:effectLst>
        </p:spPr>
        <p:txBody>
          <a:bodyPr wrap="none" rtlCol="0">
            <a:spAutoFit/>
          </a:bodyPr>
          <a:lstStyle/>
          <a:p>
            <a:r>
              <a:rPr lang="en-US" sz="3600" b="1" dirty="0">
                <a:latin typeface="Baguet Script" panose="00000500000000000000" pitchFamily="2" charset="0"/>
              </a:rPr>
              <a:t>Public Law</a:t>
            </a:r>
          </a:p>
        </p:txBody>
      </p:sp>
      <p:sp>
        <p:nvSpPr>
          <p:cNvPr id="6" name="TextBox 5">
            <a:extLst>
              <a:ext uri="{FF2B5EF4-FFF2-40B4-BE49-F238E27FC236}">
                <a16:creationId xmlns:a16="http://schemas.microsoft.com/office/drawing/2014/main" id="{72EDD271-373D-96B6-396B-217E4466A790}"/>
              </a:ext>
            </a:extLst>
          </p:cNvPr>
          <p:cNvSpPr txBox="1"/>
          <p:nvPr/>
        </p:nvSpPr>
        <p:spPr>
          <a:xfrm rot="285288">
            <a:off x="4623579" y="4051178"/>
            <a:ext cx="2303836" cy="1200329"/>
          </a:xfrm>
          <a:prstGeom prst="rect">
            <a:avLst/>
          </a:prstGeom>
          <a:solidFill>
            <a:srgbClr val="DCC8BE"/>
          </a:solidFill>
          <a:effectLst>
            <a:softEdge rad="114300"/>
          </a:effectLst>
        </p:spPr>
        <p:txBody>
          <a:bodyPr wrap="none" rtlCol="0">
            <a:spAutoFit/>
          </a:bodyPr>
          <a:lstStyle/>
          <a:p>
            <a:r>
              <a:rPr lang="en-US" sz="3600" b="1" dirty="0">
                <a:latin typeface="Baguet Script" panose="00000500000000000000" pitchFamily="2" charset="0"/>
              </a:rPr>
              <a:t>Statutes at </a:t>
            </a:r>
          </a:p>
          <a:p>
            <a:r>
              <a:rPr lang="en-US" sz="3600" b="1" dirty="0">
                <a:latin typeface="Baguet Script" panose="00000500000000000000" pitchFamily="2" charset="0"/>
              </a:rPr>
              <a:t>Large</a:t>
            </a:r>
          </a:p>
        </p:txBody>
      </p:sp>
      <p:sp>
        <p:nvSpPr>
          <p:cNvPr id="7" name="TextBox 6">
            <a:extLst>
              <a:ext uri="{FF2B5EF4-FFF2-40B4-BE49-F238E27FC236}">
                <a16:creationId xmlns:a16="http://schemas.microsoft.com/office/drawing/2014/main" id="{C94D73B4-877D-3C54-4C04-9D6C72A82361}"/>
              </a:ext>
            </a:extLst>
          </p:cNvPr>
          <p:cNvSpPr txBox="1"/>
          <p:nvPr/>
        </p:nvSpPr>
        <p:spPr>
          <a:xfrm rot="285288">
            <a:off x="7788113" y="3762558"/>
            <a:ext cx="1304312" cy="1200329"/>
          </a:xfrm>
          <a:prstGeom prst="rect">
            <a:avLst/>
          </a:prstGeom>
          <a:solidFill>
            <a:srgbClr val="DCC8BE"/>
          </a:solidFill>
          <a:effectLst>
            <a:softEdge rad="114300"/>
          </a:effectLst>
        </p:spPr>
        <p:txBody>
          <a:bodyPr wrap="square" rtlCol="0">
            <a:spAutoFit/>
          </a:bodyPr>
          <a:lstStyle/>
          <a:p>
            <a:r>
              <a:rPr lang="en-US" sz="3600" b="1" dirty="0">
                <a:latin typeface="Baguet Script" panose="00000500000000000000" pitchFamily="2" charset="0"/>
              </a:rPr>
              <a:t>US </a:t>
            </a:r>
          </a:p>
          <a:p>
            <a:r>
              <a:rPr lang="en-US" sz="3600" b="1" dirty="0">
                <a:latin typeface="Baguet Script" panose="00000500000000000000" pitchFamily="2" charset="0"/>
              </a:rPr>
              <a:t>Code</a:t>
            </a:r>
          </a:p>
        </p:txBody>
      </p:sp>
      <p:sp>
        <p:nvSpPr>
          <p:cNvPr id="2" name="TextBox 1">
            <a:extLst>
              <a:ext uri="{FF2B5EF4-FFF2-40B4-BE49-F238E27FC236}">
                <a16:creationId xmlns:a16="http://schemas.microsoft.com/office/drawing/2014/main" id="{99BDFA70-9992-60A0-DBD2-3F6A728733BF}"/>
              </a:ext>
            </a:extLst>
          </p:cNvPr>
          <p:cNvSpPr txBox="1"/>
          <p:nvPr/>
        </p:nvSpPr>
        <p:spPr>
          <a:xfrm>
            <a:off x="6502902" y="6413986"/>
            <a:ext cx="2449710" cy="369332"/>
          </a:xfrm>
          <a:prstGeom prst="rect">
            <a:avLst/>
          </a:prstGeom>
          <a:noFill/>
        </p:spPr>
        <p:txBody>
          <a:bodyPr wrap="none" rtlCol="0">
            <a:spAutoFit/>
          </a:bodyPr>
          <a:lstStyle/>
          <a:p>
            <a:r>
              <a:rPr lang="en-US" dirty="0"/>
              <a:t>https://pixray.gob.io/</a:t>
            </a:r>
          </a:p>
        </p:txBody>
      </p:sp>
    </p:spTree>
    <p:extLst>
      <p:ext uri="{BB962C8B-B14F-4D97-AF65-F5344CB8AC3E}">
        <p14:creationId xmlns:p14="http://schemas.microsoft.com/office/powerpoint/2010/main" val="1784713401"/>
      </p:ext>
    </p:extLst>
  </p:cSld>
  <p:clrMapOvr>
    <a:masterClrMapping/>
  </p:clrMapOvr>
</p:sld>
</file>

<file path=ppt/theme/theme1.xml><?xml version="1.0" encoding="utf-8"?>
<a:theme xmlns:a="http://schemas.openxmlformats.org/drawingml/2006/main" name="SwellVTI">
  <a:themeElements>
    <a:clrScheme name="AnalogousFromDarkSeedLeftStep">
      <a:dk1>
        <a:srgbClr val="000000"/>
      </a:dk1>
      <a:lt1>
        <a:srgbClr val="FFFFFF"/>
      </a:lt1>
      <a:dk2>
        <a:srgbClr val="1C2031"/>
      </a:dk2>
      <a:lt2>
        <a:srgbClr val="F0F3F1"/>
      </a:lt2>
      <a:accent1>
        <a:srgbClr val="D040B9"/>
      </a:accent1>
      <a:accent2>
        <a:srgbClr val="9A2EBE"/>
      </a:accent2>
      <a:accent3>
        <a:srgbClr val="6F40D0"/>
      </a:accent3>
      <a:accent4>
        <a:srgbClr val="3440C0"/>
      </a:accent4>
      <a:accent5>
        <a:srgbClr val="4088D0"/>
      </a:accent5>
      <a:accent6>
        <a:srgbClr val="2EB3BE"/>
      </a:accent6>
      <a:hlink>
        <a:srgbClr val="3F6ABF"/>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ellVTI" id="{8361A04D-931A-43DC-973B-1B0B1DD5DECC}" vid="{6DDB23E8-D18E-4BDA-98D6-324466149E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2687</TotalTime>
  <Words>1134</Words>
  <Application>Microsoft Office PowerPoint</Application>
  <PresentationFormat>On-screen Show (4:3)</PresentationFormat>
  <Paragraphs>153</Paragraphs>
  <Slides>30</Slides>
  <Notes>16</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30</vt:i4>
      </vt:variant>
    </vt:vector>
  </HeadingPairs>
  <TitlesOfParts>
    <vt:vector size="41" baseType="lpstr">
      <vt:lpstr>Arial</vt:lpstr>
      <vt:lpstr>Baguet Script</vt:lpstr>
      <vt:lpstr>Calibri</vt:lpstr>
      <vt:lpstr>Calibri Light</vt:lpstr>
      <vt:lpstr>Georgia</vt:lpstr>
      <vt:lpstr>GT America</vt:lpstr>
      <vt:lpstr>inherit</vt:lpstr>
      <vt:lpstr>Neue Haas Grotesk Text Pro</vt:lpstr>
      <vt:lpstr>Tiempos Text</vt:lpstr>
      <vt:lpstr>SwellVTI</vt:lpstr>
      <vt:lpstr>Office Theme</vt:lpstr>
      <vt:lpstr>Chat GPT’s Robot Friends</vt:lpstr>
      <vt:lpstr>  Who are Chat GPT’s (and law librarians’)  robot friends?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Today at Noon:  Fist Fight in the Law Library!</vt:lpstr>
      <vt:lpstr>Free?</vt:lpstr>
      <vt:lpstr>Transkribus Lite</vt:lpstr>
      <vt:lpstr>Publicly Available Models</vt:lpstr>
      <vt:lpstr>PowerPoint Presentation</vt:lpstr>
      <vt:lpstr>PowerPoint Presentation</vt:lpstr>
      <vt:lpstr>PowerPoint Presentation</vt:lpstr>
      <vt:lpstr>PowerPoint Presentation</vt:lpstr>
      <vt:lpstr>AI: How does this modern miracle work?</vt:lpstr>
      <vt:lpstr>How do you train AI to correctly perceive information and make accurate decisions?</vt:lpstr>
      <vt:lpstr>Custom Text recognition model:  1. Prepare training data</vt:lpstr>
      <vt:lpstr>2. Train the text recognition model</vt:lpstr>
      <vt:lpstr>3. Use model to transcribe documents</vt:lpstr>
      <vt:lpstr>Florence Allen Diaries</vt:lpstr>
      <vt:lpstr>Other handwriting recognition apps</vt:lpstr>
      <vt:lpstr>Translation Software incorporating AI</vt:lpstr>
      <vt:lpstr>Personalized Learning</vt:lpstr>
      <vt:lpstr>PowerPoint Presentation</vt:lpstr>
      <vt:lpstr>Coming soon to an LMS near you… </vt:lpstr>
      <vt:lpstr>Eye Contact AI  for Zoom-  Gaze Redirect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Chat GPT’s Robot Friends</dc:title>
  <dc:creator>Susan Mary Altmeyer</dc:creator>
  <cp:lastModifiedBy>Susan Altmeyer</cp:lastModifiedBy>
  <cp:revision>2</cp:revision>
  <dcterms:created xsi:type="dcterms:W3CDTF">2023-06-06T12:28:25Z</dcterms:created>
  <dcterms:modified xsi:type="dcterms:W3CDTF">2023-06-13T23:23:09Z</dcterms:modified>
</cp:coreProperties>
</file>